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1.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2.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3.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5.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6.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7.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8.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9.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20.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21.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22.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23.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24.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25.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6.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7.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8.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9.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30.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31.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32.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33.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34.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35.xml" ContentType="application/vnd.openxmlformats-officedocument.theme+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36.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37.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38.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9.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40.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41.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42.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43.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44.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theme/theme45.xml" ContentType="application/vnd.openxmlformats-officedocument.theme+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theme/theme46.xml" ContentType="application/vnd.openxmlformats-officedocument.theme+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47.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theme/theme48.xml" ContentType="application/vnd.openxmlformats-officedocument.theme+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49.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5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theme/theme51.xml" ContentType="application/vnd.openxmlformats-officedocument.theme+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theme/theme52.xml" ContentType="application/vnd.openxmlformats-officedocument.theme+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theme/theme53.xml" ContentType="application/vnd.openxmlformats-officedocument.theme+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theme/theme54.xml" ContentType="application/vnd.openxmlformats-officedocument.theme+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55.xml" ContentType="application/vnd.openxmlformats-officedocument.theme+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5" r:id="rId3"/>
    <p:sldMasterId id="2147483685" r:id="rId4"/>
    <p:sldMasterId id="2147483695" r:id="rId5"/>
    <p:sldMasterId id="2147483700" r:id="rId6"/>
    <p:sldMasterId id="2147483710" r:id="rId7"/>
    <p:sldMasterId id="2147483720" r:id="rId8"/>
    <p:sldMasterId id="2147483730" r:id="rId9"/>
    <p:sldMasterId id="2147483740" r:id="rId10"/>
    <p:sldMasterId id="2147483750" r:id="rId11"/>
    <p:sldMasterId id="2147483760" r:id="rId12"/>
    <p:sldMasterId id="2147483770" r:id="rId13"/>
    <p:sldMasterId id="2147483780" r:id="rId14"/>
    <p:sldMasterId id="2147483790" r:id="rId15"/>
    <p:sldMasterId id="2147483800" r:id="rId16"/>
    <p:sldMasterId id="2147483810" r:id="rId17"/>
    <p:sldMasterId id="2147483820" r:id="rId18"/>
    <p:sldMasterId id="2147483830" r:id="rId19"/>
    <p:sldMasterId id="2147483840" r:id="rId20"/>
    <p:sldMasterId id="2147483850" r:id="rId21"/>
    <p:sldMasterId id="2147483860" r:id="rId22"/>
    <p:sldMasterId id="2147483870" r:id="rId23"/>
    <p:sldMasterId id="2147483880" r:id="rId24"/>
    <p:sldMasterId id="2147483890" r:id="rId25"/>
    <p:sldMasterId id="2147483900" r:id="rId26"/>
    <p:sldMasterId id="2147483910" r:id="rId27"/>
    <p:sldMasterId id="2147483920" r:id="rId28"/>
    <p:sldMasterId id="2147483930" r:id="rId29"/>
    <p:sldMasterId id="2147483940" r:id="rId30"/>
    <p:sldMasterId id="2147483950" r:id="rId31"/>
    <p:sldMasterId id="2147483960" r:id="rId32"/>
    <p:sldMasterId id="2147483970" r:id="rId33"/>
    <p:sldMasterId id="2147483980" r:id="rId34"/>
    <p:sldMasterId id="2147483990" r:id="rId35"/>
    <p:sldMasterId id="2147484000" r:id="rId36"/>
    <p:sldMasterId id="2147484010" r:id="rId37"/>
    <p:sldMasterId id="2147484020" r:id="rId38"/>
    <p:sldMasterId id="2147484030" r:id="rId39"/>
    <p:sldMasterId id="2147484040" r:id="rId40"/>
    <p:sldMasterId id="2147484062" r:id="rId41"/>
    <p:sldMasterId id="2147484072" r:id="rId42"/>
    <p:sldMasterId id="2147484082" r:id="rId43"/>
    <p:sldMasterId id="2147484092" r:id="rId44"/>
    <p:sldMasterId id="2147484102" r:id="rId45"/>
    <p:sldMasterId id="2147484112" r:id="rId46"/>
    <p:sldMasterId id="2147484122" r:id="rId47"/>
    <p:sldMasterId id="2147484132" r:id="rId48"/>
    <p:sldMasterId id="2147484142" r:id="rId49"/>
    <p:sldMasterId id="2147484152" r:id="rId50"/>
    <p:sldMasterId id="2147484162" r:id="rId51"/>
    <p:sldMasterId id="2147484166" r:id="rId52"/>
    <p:sldMasterId id="2147484176" r:id="rId53"/>
    <p:sldMasterId id="2147484180" r:id="rId54"/>
    <p:sldMasterId id="2147484184" r:id="rId55"/>
    <p:sldMasterId id="2147484194" r:id="rId56"/>
  </p:sldMasterIdLst>
  <p:notesMasterIdLst>
    <p:notesMasterId r:id="rId80"/>
  </p:notesMasterIdLst>
  <p:handoutMasterIdLst>
    <p:handoutMasterId r:id="rId81"/>
  </p:handoutMasterIdLst>
  <p:sldIdLst>
    <p:sldId id="438" r:id="rId57"/>
    <p:sldId id="449" r:id="rId58"/>
    <p:sldId id="429" r:id="rId59"/>
    <p:sldId id="439" r:id="rId60"/>
    <p:sldId id="427" r:id="rId61"/>
    <p:sldId id="417" r:id="rId62"/>
    <p:sldId id="410" r:id="rId63"/>
    <p:sldId id="434" r:id="rId64"/>
    <p:sldId id="446" r:id="rId65"/>
    <p:sldId id="447" r:id="rId66"/>
    <p:sldId id="445" r:id="rId67"/>
    <p:sldId id="430" r:id="rId68"/>
    <p:sldId id="420" r:id="rId69"/>
    <p:sldId id="408" r:id="rId70"/>
    <p:sldId id="436" r:id="rId71"/>
    <p:sldId id="442" r:id="rId72"/>
    <p:sldId id="422" r:id="rId73"/>
    <p:sldId id="443" r:id="rId74"/>
    <p:sldId id="394" r:id="rId75"/>
    <p:sldId id="432" r:id="rId76"/>
    <p:sldId id="444" r:id="rId77"/>
    <p:sldId id="419" r:id="rId78"/>
    <p:sldId id="262" r:id="rId79"/>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Davies" initials="LD"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336699"/>
    <a:srgbClr val="2C3698"/>
    <a:srgbClr val="197AAB"/>
    <a:srgbClr val="333300"/>
    <a:srgbClr val="663300"/>
    <a:srgbClr val="003366"/>
    <a:srgbClr val="666699"/>
    <a:srgbClr val="9900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5671" autoAdjust="0"/>
  </p:normalViewPr>
  <p:slideViewPr>
    <p:cSldViewPr>
      <p:cViewPr>
        <p:scale>
          <a:sx n="81" d="100"/>
          <a:sy n="81" d="100"/>
        </p:scale>
        <p:origin x="-768" y="384"/>
      </p:cViewPr>
      <p:guideLst>
        <p:guide orient="horz" pos="2160"/>
        <p:guide pos="2880"/>
      </p:guideLst>
    </p:cSldViewPr>
  </p:slideViewPr>
  <p:notesTextViewPr>
    <p:cViewPr>
      <p:scale>
        <a:sx n="1" d="1"/>
        <a:sy n="1" d="1"/>
      </p:scale>
      <p:origin x="0" y="0"/>
    </p:cViewPr>
  </p:notesTextViewPr>
  <p:sorterViewPr>
    <p:cViewPr>
      <p:scale>
        <a:sx n="120" d="100"/>
        <a:sy n="120" d="100"/>
      </p:scale>
      <p:origin x="0" y="7254"/>
    </p:cViewPr>
  </p:sorterViewPr>
  <p:notesViewPr>
    <p:cSldViewPr>
      <p:cViewPr varScale="1">
        <p:scale>
          <a:sx n="65" d="100"/>
          <a:sy n="65" d="100"/>
        </p:scale>
        <p:origin x="-2808" y="-12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63" Type="http://schemas.openxmlformats.org/officeDocument/2006/relationships/slide" Target="slides/slide7.xml"/><Relationship Id="rId68" Type="http://schemas.openxmlformats.org/officeDocument/2006/relationships/slide" Target="slides/slide12.xml"/><Relationship Id="rId76" Type="http://schemas.openxmlformats.org/officeDocument/2006/relationships/slide" Target="slides/slide20.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2.xml"/><Relationship Id="rId66" Type="http://schemas.openxmlformats.org/officeDocument/2006/relationships/slide" Target="slides/slide10.xml"/><Relationship Id="rId74" Type="http://schemas.openxmlformats.org/officeDocument/2006/relationships/slide" Target="slides/slide18.xml"/><Relationship Id="rId79" Type="http://schemas.openxmlformats.org/officeDocument/2006/relationships/slide" Target="slides/slide23.xml"/><Relationship Id="rId5" Type="http://schemas.openxmlformats.org/officeDocument/2006/relationships/slideMaster" Target="slideMasters/slideMaster5.xml"/><Relationship Id="rId61" Type="http://schemas.openxmlformats.org/officeDocument/2006/relationships/slide" Target="slides/slide5.xml"/><Relationship Id="rId82" Type="http://schemas.openxmlformats.org/officeDocument/2006/relationships/commentAuthors" Target="commentAuthor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8.xml"/><Relationship Id="rId69" Type="http://schemas.openxmlformats.org/officeDocument/2006/relationships/slide" Target="slides/slide13.xml"/><Relationship Id="rId77" Type="http://schemas.openxmlformats.org/officeDocument/2006/relationships/slide" Target="slides/slide2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6.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3.xml"/><Relationship Id="rId67" Type="http://schemas.openxmlformats.org/officeDocument/2006/relationships/slide" Target="slides/slide1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6.xml"/><Relationship Id="rId70" Type="http://schemas.openxmlformats.org/officeDocument/2006/relationships/slide" Target="slides/slide14.xml"/><Relationship Id="rId75" Type="http://schemas.openxmlformats.org/officeDocument/2006/relationships/slide" Target="slides/slide19.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4.xml"/><Relationship Id="rId65" Type="http://schemas.openxmlformats.org/officeDocument/2006/relationships/slide" Target="slides/slide9.xml"/><Relationship Id="rId73" Type="http://schemas.openxmlformats.org/officeDocument/2006/relationships/slide" Target="slides/slide17.xml"/><Relationship Id="rId78" Type="http://schemas.openxmlformats.org/officeDocument/2006/relationships/slide" Target="slides/slide22.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3-18T15:36:24.607" idx="5">
    <p:pos x="834" y="3390"/>
    <p:text>Lowe-case M</p:text>
  </p:cm>
  <p:cm authorId="0" dt="2016-03-18T15:37:20.578" idx="6">
    <p:pos x="2370" y="864"/>
    <p:text>No idea what this means - but I'm not the target audience!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3-18T15:36:24.607" idx="1">
    <p:pos x="834" y="3390"/>
    <p:text>Lowe-case M</p:text>
  </p:cm>
  <p:cm authorId="0" dt="2016-03-18T15:37:20.578" idx="2">
    <p:pos x="2370" y="864"/>
    <p:text>No idea what this means - but I'm not the target audience!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6A2AD3F6-68ED-4655-ADFB-75C5B0316ECC}" type="datetimeFigureOut">
              <a:rPr lang="en-GB" smtClean="0"/>
              <a:pPr/>
              <a:t>03/05/2016</a:t>
            </a:fld>
            <a:endParaRPr lang="en-GB"/>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A23D7861-D3F3-426D-93BB-5E810F3DE1E4}" type="slidenum">
              <a:rPr lang="en-GB" smtClean="0"/>
              <a:pPr/>
              <a:t>‹#›</a:t>
            </a:fld>
            <a:endParaRPr lang="en-GB"/>
          </a:p>
        </p:txBody>
      </p:sp>
    </p:spTree>
    <p:extLst>
      <p:ext uri="{BB962C8B-B14F-4D97-AF65-F5344CB8AC3E}">
        <p14:creationId xmlns:p14="http://schemas.microsoft.com/office/powerpoint/2010/main" val="1894471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BD46125D-DA32-4836-9101-D35D9A3F073B}" type="datetimeFigureOut">
              <a:rPr lang="en-GB" smtClean="0"/>
              <a:pPr/>
              <a:t>03/05/2016</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77416E07-E978-420E-8808-A0AE691D8260}" type="slidenum">
              <a:rPr lang="en-GB" smtClean="0"/>
              <a:pPr/>
              <a:t>‹#›</a:t>
            </a:fld>
            <a:endParaRPr lang="en-GB"/>
          </a:p>
        </p:txBody>
      </p:sp>
    </p:spTree>
    <p:extLst>
      <p:ext uri="{BB962C8B-B14F-4D97-AF65-F5344CB8AC3E}">
        <p14:creationId xmlns:p14="http://schemas.microsoft.com/office/powerpoint/2010/main" val="156199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20750" y="742950"/>
            <a:ext cx="4953000" cy="37147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dirty="0" smtClean="0">
                <a:ea typeface="ヒラギノ角ゴ Pro W3" charset="0"/>
              </a:rPr>
              <a:t>John on behalf EB</a:t>
            </a:r>
          </a:p>
          <a:p>
            <a:r>
              <a:rPr lang="en-GB" dirty="0" err="1" smtClean="0">
                <a:ea typeface="ヒラギノ角ゴ Pro W3" charset="0"/>
              </a:rPr>
              <a:t>Xth</a:t>
            </a:r>
            <a:r>
              <a:rPr lang="en-GB" dirty="0" smtClean="0">
                <a:ea typeface="ヒラギノ角ゴ Pro W3" charset="0"/>
              </a:rPr>
              <a:t> leadership conference </a:t>
            </a:r>
          </a:p>
          <a:p>
            <a:r>
              <a:rPr lang="en-GB" dirty="0" smtClean="0">
                <a:ea typeface="ヒラギノ角ゴ Pro W3" charset="0"/>
              </a:rPr>
              <a:t>1</a:t>
            </a:r>
            <a:r>
              <a:rPr lang="en-GB" baseline="30000" dirty="0" smtClean="0">
                <a:ea typeface="ヒラギノ角ゴ Pro W3" charset="0"/>
              </a:rPr>
              <a:t>st</a:t>
            </a:r>
            <a:r>
              <a:rPr lang="en-GB" dirty="0" smtClean="0">
                <a:ea typeface="ヒラギノ角ゴ Pro W3" charset="0"/>
              </a:rPr>
              <a:t> felt</a:t>
            </a:r>
            <a:r>
              <a:rPr lang="en-GB" baseline="0" dirty="0" smtClean="0">
                <a:ea typeface="ヒラギノ角ゴ Pro W3" charset="0"/>
              </a:rPr>
              <a:t> trying to pull everyone together </a:t>
            </a:r>
          </a:p>
          <a:p>
            <a:r>
              <a:rPr lang="en-GB" dirty="0" smtClean="0">
                <a:ea typeface="ヒラギノ角ゴ Pro W3" charset="0"/>
              </a:rPr>
              <a:t>Long</a:t>
            </a:r>
            <a:r>
              <a:rPr lang="en-GB" baseline="0" dirty="0" smtClean="0">
                <a:ea typeface="ヒラギノ角ゴ Pro W3" charset="0"/>
              </a:rPr>
              <a:t> past that, now</a:t>
            </a:r>
            <a:endParaRPr lang="en-GB" dirty="0">
              <a:ea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charset="0"/>
                <a:ea typeface="ヒラギノ角ゴ Pro W3" charset="0"/>
                <a:cs typeface="ヒラギノ角ゴ Pro W3" charset="0"/>
              </a:defRPr>
            </a:lvl1pPr>
            <a:lvl2pPr marL="741761" indent="-285293">
              <a:defRPr sz="2400">
                <a:solidFill>
                  <a:schemeClr val="tx1"/>
                </a:solidFill>
                <a:latin typeface="Lucida Grande" charset="0"/>
                <a:ea typeface="ヒラギノ角ゴ Pro W3" charset="0"/>
                <a:cs typeface="ヒラギノ角ゴ Pro W3" charset="0"/>
              </a:defRPr>
            </a:lvl2pPr>
            <a:lvl3pPr marL="1141171" indent="-228234">
              <a:defRPr sz="2400">
                <a:solidFill>
                  <a:schemeClr val="tx1"/>
                </a:solidFill>
                <a:latin typeface="Lucida Grande" charset="0"/>
                <a:ea typeface="ヒラギノ角ゴ Pro W3" charset="0"/>
                <a:cs typeface="ヒラギノ角ゴ Pro W3" charset="0"/>
              </a:defRPr>
            </a:lvl3pPr>
            <a:lvl4pPr marL="1597640" indent="-228234">
              <a:defRPr sz="2400">
                <a:solidFill>
                  <a:schemeClr val="tx1"/>
                </a:solidFill>
                <a:latin typeface="Lucida Grande" charset="0"/>
                <a:ea typeface="ヒラギノ角ゴ Pro W3" charset="0"/>
                <a:cs typeface="ヒラギノ角ゴ Pro W3" charset="0"/>
              </a:defRPr>
            </a:lvl4pPr>
            <a:lvl5pPr marL="2054108" indent="-228234">
              <a:defRPr sz="2400">
                <a:solidFill>
                  <a:schemeClr val="tx1"/>
                </a:solidFill>
                <a:latin typeface="Lucida Grande" charset="0"/>
                <a:ea typeface="ヒラギノ角ゴ Pro W3" charset="0"/>
                <a:cs typeface="ヒラギノ角ゴ Pro W3" charset="0"/>
              </a:defRPr>
            </a:lvl5pPr>
            <a:lvl6pPr marL="2510577" indent="-228234"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67045" indent="-228234"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3514" indent="-228234"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79982" indent="-228234"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fld id="{0348A2A4-79F0-5F42-9FA9-5597C2232BA3}" type="slidenum">
              <a:rPr lang="en-US" sz="1200">
                <a:solidFill>
                  <a:prstClr val="black"/>
                </a:solidFill>
                <a:latin typeface="Calibri"/>
              </a:rPr>
              <a:pPr/>
              <a:t>1</a:t>
            </a:fld>
            <a:endParaRPr lang="en-US" sz="1200" dirty="0">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r>
              <a:rPr lang="en-GB" dirty="0" smtClean="0"/>
              <a:t>In September 2014, CERN tuned 60 and celebrated peaceful collaboration for science</a:t>
            </a:r>
            <a:endParaRPr lang="en-GB" dirty="0"/>
          </a:p>
          <a:p>
            <a:r>
              <a:rPr lang="en-GB" dirty="0"/>
              <a:t>In 2014, 614 UK particle physicist carried out research at CERN</a:t>
            </a:r>
            <a:r>
              <a:rPr lang="en-GB" dirty="0" smtClean="0"/>
              <a:t>.</a:t>
            </a:r>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133630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r>
              <a:rPr lang="en-GB" dirty="0" smtClean="0"/>
              <a:t>In September 2014, CERN tuned 60 and celebrated peaceful collaboration for science</a:t>
            </a:r>
            <a:endParaRPr lang="en-GB" dirty="0"/>
          </a:p>
          <a:p>
            <a:r>
              <a:rPr lang="en-GB" dirty="0"/>
              <a:t>In 2014, 614 UK particle physicist carried out research at CERN</a:t>
            </a:r>
            <a:r>
              <a:rPr lang="en-GB" dirty="0" smtClean="0"/>
              <a:t>.</a:t>
            </a:r>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133630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r>
              <a:rPr lang="en-GB" dirty="0" smtClean="0"/>
              <a:t>In September 2014, CERN tuned 60 and celebrated peaceful collaboration for science</a:t>
            </a:r>
            <a:endParaRPr lang="en-GB" dirty="0"/>
          </a:p>
          <a:p>
            <a:r>
              <a:rPr lang="en-GB" dirty="0"/>
              <a:t>In 2014, 614 UK particle physicist carried out research at CERN</a:t>
            </a:r>
            <a:r>
              <a:rPr lang="en-GB" dirty="0" smtClean="0"/>
              <a:t>.</a:t>
            </a:r>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133630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r>
              <a:rPr lang="en-GB" dirty="0" smtClean="0"/>
              <a:t>In September 2014, CERN tuned 60 and celebrated peaceful collaboration for science</a:t>
            </a:r>
            <a:endParaRPr lang="en-GB" dirty="0"/>
          </a:p>
          <a:p>
            <a:r>
              <a:rPr lang="en-GB" dirty="0"/>
              <a:t>In 2014, 614 UK particle physicist carried out research at CERN</a:t>
            </a:r>
            <a:r>
              <a:rPr lang="en-GB" dirty="0" smtClean="0"/>
              <a:t>.</a:t>
            </a:r>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133630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22473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920750" y="742950"/>
            <a:ext cx="4953000" cy="3714750"/>
          </a:xfrm>
          <a:ln/>
        </p:spPr>
      </p:sp>
      <p:sp>
        <p:nvSpPr>
          <p:cNvPr id="29699" name="Notes Placeholder 2"/>
          <p:cNvSpPr>
            <a:spLocks noGrp="1"/>
          </p:cNvSpPr>
          <p:nvPr>
            <p:ph type="body" idx="1"/>
          </p:nvPr>
        </p:nvSpPr>
        <p:spPr>
          <a:noFill/>
          <a:ln/>
        </p:spPr>
        <p:txBody>
          <a:bodyPr/>
          <a:lstStyle/>
          <a:p>
            <a:endParaRPr lang="en-GB" dirty="0" smtClean="0">
              <a:latin typeface="Lucida Grande"/>
              <a:ea typeface="ヒラギノ角ゴ Pro W3"/>
            </a:endParaRPr>
          </a:p>
        </p:txBody>
      </p:sp>
      <p:sp>
        <p:nvSpPr>
          <p:cNvPr id="4" name="Slide Number Placeholder 3"/>
          <p:cNvSpPr>
            <a:spLocks noGrp="1"/>
          </p:cNvSpPr>
          <p:nvPr>
            <p:ph type="sldNum" sz="quarter" idx="5"/>
          </p:nvPr>
        </p:nvSpPr>
        <p:spPr/>
        <p:txBody>
          <a:bodyPr/>
          <a:lstStyle/>
          <a:p>
            <a:pPr>
              <a:defRPr/>
            </a:pPr>
            <a:fld id="{B357966C-C3A8-4DC2-A026-A3D649832084}"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2722473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GB" dirty="0"/>
              <a:t>The first year of Run 2 of the </a:t>
            </a:r>
            <a:r>
              <a:rPr lang="en-GB" b="1" dirty="0"/>
              <a:t>LHC</a:t>
            </a:r>
            <a:r>
              <a:rPr lang="en-GB" dirty="0"/>
              <a:t> at 13 </a:t>
            </a:r>
            <a:r>
              <a:rPr lang="en-GB" dirty="0" err="1"/>
              <a:t>TeV</a:t>
            </a:r>
            <a:r>
              <a:rPr lang="en-GB" dirty="0"/>
              <a:t> finished with ATLAS and CMS each collecting some 4 fb</a:t>
            </a:r>
            <a:r>
              <a:rPr lang="en-GB" baseline="30000" dirty="0"/>
              <a:t>-1</a:t>
            </a:r>
            <a:r>
              <a:rPr lang="en-GB" dirty="0"/>
              <a:t> of proton-proton collisions (more than feared, less than originally promised). </a:t>
            </a:r>
            <a:endParaRPr lang="en-GB" dirty="0" smtClean="0"/>
          </a:p>
          <a:p>
            <a:pPr>
              <a:spcBef>
                <a:spcPts val="0"/>
              </a:spcBef>
              <a:spcAft>
                <a:spcPts val="600"/>
              </a:spcAft>
            </a:pPr>
            <a:r>
              <a:rPr lang="en-GB" dirty="0" smtClean="0"/>
              <a:t>The </a:t>
            </a:r>
            <a:r>
              <a:rPr lang="en-GB" dirty="0"/>
              <a:t>run ended with a successful lead-lead heavy ion run. With more data, the very high-mass electron pair seen earlier looked less significant. </a:t>
            </a:r>
            <a:endParaRPr lang="en-GB" dirty="0" smtClean="0"/>
          </a:p>
          <a:p>
            <a:pPr>
              <a:spcBef>
                <a:spcPts val="0"/>
              </a:spcBef>
              <a:spcAft>
                <a:spcPts val="600"/>
              </a:spcAft>
            </a:pPr>
            <a:r>
              <a:rPr lang="en-GB" dirty="0" smtClean="0"/>
              <a:t>There </a:t>
            </a:r>
            <a:r>
              <a:rPr lang="en-GB" dirty="0"/>
              <a:t>has been some excitement from ATLAS in the observation of an excess in photon-photon events at 750 </a:t>
            </a:r>
            <a:r>
              <a:rPr lang="en-GB" dirty="0" err="1"/>
              <a:t>GeV</a:t>
            </a:r>
            <a:r>
              <a:rPr lang="en-GB" dirty="0"/>
              <a:t>. The CMS collaboration also see hints of something at the same mass. Only more data will reveal whether this is new physics or a statistical fluctuation. </a:t>
            </a:r>
            <a:endParaRPr lang="en-GB" dirty="0" smtClean="0"/>
          </a:p>
          <a:p>
            <a:pPr>
              <a:spcBef>
                <a:spcPts val="0"/>
              </a:spcBef>
              <a:spcAft>
                <a:spcPts val="600"/>
              </a:spcAft>
            </a:pPr>
            <a:r>
              <a:rPr lang="en-GB" dirty="0" smtClean="0"/>
              <a:t>The </a:t>
            </a:r>
            <a:r>
              <a:rPr lang="en-GB" dirty="0" err="1"/>
              <a:t>recommissioned</a:t>
            </a:r>
            <a:r>
              <a:rPr lang="en-GB" dirty="0"/>
              <a:t> experiments have performed superbly, although CMS continues to have serious problems with its solenoid.</a:t>
            </a:r>
          </a:p>
          <a:p>
            <a:pPr>
              <a:spcBef>
                <a:spcPts val="0"/>
              </a:spcBef>
              <a:spcAft>
                <a:spcPts val="600"/>
              </a:spcAft>
            </a:pPr>
            <a:r>
              <a:rPr lang="en-GB" b="1" dirty="0" smtClean="0"/>
              <a:t>Other news</a:t>
            </a:r>
          </a:p>
          <a:p>
            <a:pPr>
              <a:spcBef>
                <a:spcPts val="0"/>
              </a:spcBef>
              <a:spcAft>
                <a:spcPts val="0"/>
              </a:spcAft>
            </a:pPr>
            <a:r>
              <a:rPr lang="en-GB" dirty="0"/>
              <a:t>Although the  </a:t>
            </a:r>
            <a:r>
              <a:rPr lang="en-GB" b="1" dirty="0"/>
              <a:t>MICE collaboration </a:t>
            </a:r>
            <a:r>
              <a:rPr lang="en-GB" dirty="0"/>
              <a:t>continues to wrestle with magnet problems, there has been good progress in last few months</a:t>
            </a:r>
            <a:r>
              <a:rPr lang="en-GB" dirty="0" smtClean="0"/>
              <a:t>:</a:t>
            </a:r>
          </a:p>
          <a:p>
            <a:pPr marL="171450" lvl="0" indent="-171450">
              <a:spcBef>
                <a:spcPts val="0"/>
              </a:spcBef>
              <a:spcAft>
                <a:spcPts val="0"/>
              </a:spcAft>
              <a:buFont typeface="Arial" panose="020B0604020202020204" pitchFamily="34" charset="0"/>
              <a:buChar char="•"/>
            </a:pPr>
            <a:r>
              <a:rPr lang="en-GB" dirty="0" smtClean="0"/>
              <a:t>The </a:t>
            </a:r>
            <a:r>
              <a:rPr lang="en-GB" dirty="0"/>
              <a:t>many components have been commissioned and data taking is now a regular feature. In autumn this year measurements were made for the first time with field in the upstream spectrometer solenoid. This data will form the basis of a publication on the measurement of </a:t>
            </a:r>
            <a:r>
              <a:rPr lang="en-GB" dirty="0" err="1"/>
              <a:t>emittance</a:t>
            </a:r>
            <a:r>
              <a:rPr lang="en-GB" dirty="0"/>
              <a:t> in the MICE experiment. </a:t>
            </a:r>
          </a:p>
          <a:p>
            <a:pPr marL="171450" lvl="0" indent="-171450">
              <a:spcBef>
                <a:spcPts val="0"/>
              </a:spcBef>
              <a:spcAft>
                <a:spcPts val="0"/>
              </a:spcAft>
              <a:buFont typeface="Arial" panose="020B0604020202020204" pitchFamily="34" charset="0"/>
              <a:buChar char="•"/>
            </a:pPr>
            <a:r>
              <a:rPr lang="en-GB" dirty="0"/>
              <a:t>The team in the US have successfully operated an RF cavity at high gradient in a magnetic field. This validates one of the major design challenges in the MICE experiment.</a:t>
            </a:r>
          </a:p>
          <a:p>
            <a:pPr marL="171450" lvl="0" indent="-171450">
              <a:spcBef>
                <a:spcPts val="0"/>
              </a:spcBef>
              <a:spcAft>
                <a:spcPts val="600"/>
              </a:spcAft>
              <a:buFont typeface="Arial" panose="020B0604020202020204" pitchFamily="34" charset="0"/>
              <a:buChar char="•"/>
            </a:pPr>
            <a:r>
              <a:rPr lang="en-GB" dirty="0"/>
              <a:t>Two of the three superconducting magnets have been fully trained to operating current +2% and soak tested, they are now considered fully commissioned.</a:t>
            </a:r>
          </a:p>
          <a:p>
            <a:pPr>
              <a:spcBef>
                <a:spcPts val="0"/>
              </a:spcBef>
              <a:spcAft>
                <a:spcPts val="600"/>
              </a:spcAft>
            </a:pPr>
            <a:endParaRPr lang="en-GB" dirty="0"/>
          </a:p>
        </p:txBody>
      </p:sp>
      <p:sp>
        <p:nvSpPr>
          <p:cNvPr id="4" name="Slide Number Placeholder 3"/>
          <p:cNvSpPr>
            <a:spLocks noGrp="1"/>
          </p:cNvSpPr>
          <p:nvPr>
            <p:ph type="sldNum" sz="quarter" idx="10"/>
          </p:nvPr>
        </p:nvSpPr>
        <p:spPr/>
        <p:txBody>
          <a:bodyPr/>
          <a:lstStyle/>
          <a:p>
            <a:pPr>
              <a:defRPr/>
            </a:pPr>
            <a:fld id="{7D1D77A7-0B40-4BD8-B68B-553303FAAC22}" type="slidenum">
              <a:rPr lang="en-US" smtClean="0"/>
              <a:pPr>
                <a:defRPr/>
              </a:pPr>
              <a:t>2</a:t>
            </a:fld>
            <a:endParaRPr lang="en-US" dirty="0"/>
          </a:p>
        </p:txBody>
      </p:sp>
    </p:spTree>
    <p:extLst>
      <p:ext uri="{BB962C8B-B14F-4D97-AF65-F5344CB8AC3E}">
        <p14:creationId xmlns:p14="http://schemas.microsoft.com/office/powerpoint/2010/main" val="1958720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20750" y="742950"/>
            <a:ext cx="4953000" cy="37147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dirty="0">
              <a:ea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charset="0"/>
                <a:ea typeface="ヒラギノ角ゴ Pro W3" charset="0"/>
                <a:cs typeface="ヒラギノ角ゴ Pro W3" charset="0"/>
              </a:defRPr>
            </a:lvl1pPr>
            <a:lvl2pPr marL="741761" indent="-285293">
              <a:defRPr sz="2400">
                <a:solidFill>
                  <a:schemeClr val="tx1"/>
                </a:solidFill>
                <a:latin typeface="Lucida Grande" charset="0"/>
                <a:ea typeface="ヒラギノ角ゴ Pro W3" charset="0"/>
                <a:cs typeface="ヒラギノ角ゴ Pro W3" charset="0"/>
              </a:defRPr>
            </a:lvl2pPr>
            <a:lvl3pPr marL="1141171" indent="-228234">
              <a:defRPr sz="2400">
                <a:solidFill>
                  <a:schemeClr val="tx1"/>
                </a:solidFill>
                <a:latin typeface="Lucida Grande" charset="0"/>
                <a:ea typeface="ヒラギノ角ゴ Pro W3" charset="0"/>
                <a:cs typeface="ヒラギノ角ゴ Pro W3" charset="0"/>
              </a:defRPr>
            </a:lvl3pPr>
            <a:lvl4pPr marL="1597640" indent="-228234">
              <a:defRPr sz="2400">
                <a:solidFill>
                  <a:schemeClr val="tx1"/>
                </a:solidFill>
                <a:latin typeface="Lucida Grande" charset="0"/>
                <a:ea typeface="ヒラギノ角ゴ Pro W3" charset="0"/>
                <a:cs typeface="ヒラギノ角ゴ Pro W3" charset="0"/>
              </a:defRPr>
            </a:lvl4pPr>
            <a:lvl5pPr marL="2054108" indent="-228234">
              <a:defRPr sz="2400">
                <a:solidFill>
                  <a:schemeClr val="tx1"/>
                </a:solidFill>
                <a:latin typeface="Lucida Grande" charset="0"/>
                <a:ea typeface="ヒラギノ角ゴ Pro W3" charset="0"/>
                <a:cs typeface="ヒラギノ角ゴ Pro W3" charset="0"/>
              </a:defRPr>
            </a:lvl5pPr>
            <a:lvl6pPr marL="2510577" indent="-228234"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67045" indent="-228234"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3514" indent="-228234"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79982" indent="-228234"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fld id="{0348A2A4-79F0-5F42-9FA9-5597C2232BA3}" type="slidenum">
              <a:rPr lang="en-US" sz="1200">
                <a:solidFill>
                  <a:prstClr val="black"/>
                </a:solidFill>
                <a:latin typeface="Calibri"/>
              </a:rPr>
              <a:pPr/>
              <a:t>21</a:t>
            </a:fld>
            <a:endParaRPr lang="en-US" sz="1200" dirty="0">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722473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0828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a:rPr>
              <a:t>The big excitement this Autumn has been in the recognition of Neutrino Physics.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a:rPr>
              <a:t>Firstly the Nobel Prize was awarded to leaders of the SNO and Super-</a:t>
            </a:r>
            <a:r>
              <a:rPr lang="en-GB" sz="1200" kern="1200" dirty="0" err="1" smtClean="0">
                <a:solidFill>
                  <a:schemeClr val="tx1"/>
                </a:solidFill>
                <a:effectLst/>
                <a:latin typeface="+mn-lt"/>
                <a:ea typeface="ヒラギノ角ゴ Pro W3" pitchFamily="84" charset="-128"/>
                <a:cs typeface="ヒラギノ角ゴ Pro W3"/>
              </a:rPr>
              <a:t>Kamiokande</a:t>
            </a:r>
            <a:r>
              <a:rPr lang="en-GB" sz="1200" kern="1200" dirty="0" smtClean="0">
                <a:solidFill>
                  <a:schemeClr val="tx1"/>
                </a:solidFill>
                <a:effectLst/>
                <a:latin typeface="+mn-lt"/>
                <a:ea typeface="ヒラギノ角ゴ Pro W3" pitchFamily="84" charset="-128"/>
                <a:cs typeface="ヒラギノ角ゴ Pro W3"/>
              </a:rPr>
              <a:t> experiments for their definitive measurements of neutrinos, confirming the existence of their mass.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a:rPr>
              <a:t>The UK was a major player in SNO contributing water systems, the concentrators, the offline software, and the key algorithms used to separate signals from backgrounds. As one of the team leaders, Prof David Wark was invited to Stockholm for the award ceremony. </a:t>
            </a:r>
          </a:p>
          <a:p>
            <a:endParaRPr lang="en-GB" dirty="0"/>
          </a:p>
        </p:txBody>
      </p:sp>
      <p:sp>
        <p:nvSpPr>
          <p:cNvPr id="4" name="Slide Number Placeholder 3"/>
          <p:cNvSpPr>
            <a:spLocks noGrp="1"/>
          </p:cNvSpPr>
          <p:nvPr>
            <p:ph type="sldNum" sz="quarter" idx="10"/>
          </p:nvPr>
        </p:nvSpPr>
        <p:spPr/>
        <p:txBody>
          <a:bodyPr/>
          <a:lstStyle/>
          <a:p>
            <a:pPr>
              <a:defRPr/>
            </a:pPr>
            <a:fld id="{7D1D77A7-0B40-4BD8-B68B-553303FAAC22}"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318019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latin typeface="Calibri"/>
              </a:rPr>
              <a:pPr/>
              <a:t>4</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GB" dirty="0"/>
              <a:t>The first year of Run 2 of the </a:t>
            </a:r>
            <a:r>
              <a:rPr lang="en-GB" b="1" dirty="0"/>
              <a:t>LHC</a:t>
            </a:r>
            <a:r>
              <a:rPr lang="en-GB" dirty="0"/>
              <a:t> at 13 </a:t>
            </a:r>
            <a:r>
              <a:rPr lang="en-GB" dirty="0" err="1"/>
              <a:t>TeV</a:t>
            </a:r>
            <a:r>
              <a:rPr lang="en-GB" dirty="0"/>
              <a:t> finished with ATLAS and CMS each collecting some 4 fb</a:t>
            </a:r>
            <a:r>
              <a:rPr lang="en-GB" baseline="30000" dirty="0"/>
              <a:t>-1</a:t>
            </a:r>
            <a:r>
              <a:rPr lang="en-GB" dirty="0"/>
              <a:t> of proton-proton collisions (more than feared, less than originally promised). </a:t>
            </a:r>
            <a:endParaRPr lang="en-GB" dirty="0" smtClean="0"/>
          </a:p>
          <a:p>
            <a:pPr>
              <a:spcBef>
                <a:spcPts val="0"/>
              </a:spcBef>
              <a:spcAft>
                <a:spcPts val="600"/>
              </a:spcAft>
            </a:pPr>
            <a:r>
              <a:rPr lang="en-GB" dirty="0" smtClean="0"/>
              <a:t>The </a:t>
            </a:r>
            <a:r>
              <a:rPr lang="en-GB" dirty="0"/>
              <a:t>run ended with a successful lead-lead heavy ion run. With more data, the very high-mass electron pair seen earlier looked less significant. </a:t>
            </a:r>
            <a:endParaRPr lang="en-GB" dirty="0" smtClean="0"/>
          </a:p>
          <a:p>
            <a:pPr>
              <a:spcBef>
                <a:spcPts val="0"/>
              </a:spcBef>
              <a:spcAft>
                <a:spcPts val="600"/>
              </a:spcAft>
            </a:pPr>
            <a:r>
              <a:rPr lang="en-GB" dirty="0" smtClean="0"/>
              <a:t>There </a:t>
            </a:r>
            <a:r>
              <a:rPr lang="en-GB" dirty="0"/>
              <a:t>has been some excitement from ATLAS in the observation of an excess in photon-photon events at 750 </a:t>
            </a:r>
            <a:r>
              <a:rPr lang="en-GB" dirty="0" err="1"/>
              <a:t>GeV</a:t>
            </a:r>
            <a:r>
              <a:rPr lang="en-GB" dirty="0"/>
              <a:t>. The CMS collaboration also see hints of something at the same mass. Only more data will reveal whether this is new physics or a statistical fluctuation. </a:t>
            </a:r>
            <a:endParaRPr lang="en-GB" dirty="0" smtClean="0"/>
          </a:p>
          <a:p>
            <a:pPr>
              <a:spcBef>
                <a:spcPts val="0"/>
              </a:spcBef>
              <a:spcAft>
                <a:spcPts val="600"/>
              </a:spcAft>
            </a:pPr>
            <a:r>
              <a:rPr lang="en-GB" dirty="0" smtClean="0"/>
              <a:t>The </a:t>
            </a:r>
            <a:r>
              <a:rPr lang="en-GB" dirty="0" err="1"/>
              <a:t>recommissioned</a:t>
            </a:r>
            <a:r>
              <a:rPr lang="en-GB" dirty="0"/>
              <a:t> experiments have performed superbly, although CMS continues to have serious problems with its solenoid.</a:t>
            </a:r>
          </a:p>
          <a:p>
            <a:pPr>
              <a:spcBef>
                <a:spcPts val="0"/>
              </a:spcBef>
              <a:spcAft>
                <a:spcPts val="600"/>
              </a:spcAft>
            </a:pPr>
            <a:r>
              <a:rPr lang="en-GB" b="1" dirty="0" smtClean="0"/>
              <a:t>Other news</a:t>
            </a:r>
          </a:p>
          <a:p>
            <a:pPr>
              <a:spcBef>
                <a:spcPts val="0"/>
              </a:spcBef>
              <a:spcAft>
                <a:spcPts val="0"/>
              </a:spcAft>
            </a:pPr>
            <a:r>
              <a:rPr lang="en-GB" dirty="0"/>
              <a:t>Although the  </a:t>
            </a:r>
            <a:r>
              <a:rPr lang="en-GB" b="1" dirty="0"/>
              <a:t>MICE collaboration </a:t>
            </a:r>
            <a:r>
              <a:rPr lang="en-GB" dirty="0"/>
              <a:t>continues to wrestle with magnet problems, there has been good progress in last few months</a:t>
            </a:r>
            <a:r>
              <a:rPr lang="en-GB" dirty="0" smtClean="0"/>
              <a:t>:</a:t>
            </a:r>
          </a:p>
          <a:p>
            <a:pPr marL="171450" lvl="0" indent="-171450">
              <a:spcBef>
                <a:spcPts val="0"/>
              </a:spcBef>
              <a:spcAft>
                <a:spcPts val="0"/>
              </a:spcAft>
              <a:buFont typeface="Arial" panose="020B0604020202020204" pitchFamily="34" charset="0"/>
              <a:buChar char="•"/>
            </a:pPr>
            <a:r>
              <a:rPr lang="en-GB" dirty="0" smtClean="0"/>
              <a:t>The </a:t>
            </a:r>
            <a:r>
              <a:rPr lang="en-GB" dirty="0"/>
              <a:t>many components have been commissioned and data taking is now a regular feature. In autumn this year measurements were made for the first time with field in the upstream spectrometer solenoid. This data will form the basis of a publication on the measurement of </a:t>
            </a:r>
            <a:r>
              <a:rPr lang="en-GB" dirty="0" err="1"/>
              <a:t>emittance</a:t>
            </a:r>
            <a:r>
              <a:rPr lang="en-GB" dirty="0"/>
              <a:t> in the MICE experiment. </a:t>
            </a:r>
          </a:p>
          <a:p>
            <a:pPr marL="171450" lvl="0" indent="-171450">
              <a:spcBef>
                <a:spcPts val="0"/>
              </a:spcBef>
              <a:spcAft>
                <a:spcPts val="0"/>
              </a:spcAft>
              <a:buFont typeface="Arial" panose="020B0604020202020204" pitchFamily="34" charset="0"/>
              <a:buChar char="•"/>
            </a:pPr>
            <a:r>
              <a:rPr lang="en-GB" dirty="0"/>
              <a:t>The team in the US have successfully operated an RF cavity at high gradient in a magnetic field. This validates one of the major design challenges in the MICE experiment.</a:t>
            </a:r>
          </a:p>
          <a:p>
            <a:pPr marL="171450" lvl="0" indent="-171450">
              <a:spcBef>
                <a:spcPts val="0"/>
              </a:spcBef>
              <a:spcAft>
                <a:spcPts val="600"/>
              </a:spcAft>
              <a:buFont typeface="Arial" panose="020B0604020202020204" pitchFamily="34" charset="0"/>
              <a:buChar char="•"/>
            </a:pPr>
            <a:r>
              <a:rPr lang="en-GB" dirty="0"/>
              <a:t>Two of the three superconducting magnets have been fully trained to operating current +2% and soak tested, they are now considered fully commissioned.</a:t>
            </a:r>
          </a:p>
          <a:p>
            <a:pPr>
              <a:spcBef>
                <a:spcPts val="0"/>
              </a:spcBef>
              <a:spcAft>
                <a:spcPts val="600"/>
              </a:spcAft>
            </a:pPr>
            <a:endParaRPr lang="en-GB" dirty="0"/>
          </a:p>
        </p:txBody>
      </p:sp>
      <p:sp>
        <p:nvSpPr>
          <p:cNvPr id="4" name="Slide Number Placeholder 3"/>
          <p:cNvSpPr>
            <a:spLocks noGrp="1"/>
          </p:cNvSpPr>
          <p:nvPr>
            <p:ph type="sldNum" sz="quarter" idx="10"/>
          </p:nvPr>
        </p:nvSpPr>
        <p:spPr/>
        <p:txBody>
          <a:bodyPr/>
          <a:lstStyle/>
          <a:p>
            <a:pPr>
              <a:defRPr/>
            </a:pPr>
            <a:fld id="{7D1D77A7-0B40-4BD8-B68B-553303FAAC22}" type="slidenum">
              <a:rPr lang="en-US" smtClean="0"/>
              <a:pPr>
                <a:defRPr/>
              </a:pPr>
              <a:t>5</a:t>
            </a:fld>
            <a:endParaRPr lang="en-US" dirty="0"/>
          </a:p>
        </p:txBody>
      </p:sp>
    </p:spTree>
    <p:extLst>
      <p:ext uri="{BB962C8B-B14F-4D97-AF65-F5344CB8AC3E}">
        <p14:creationId xmlns:p14="http://schemas.microsoft.com/office/powerpoint/2010/main" val="195872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r>
              <a:rPr lang="en-GB" dirty="0" smtClean="0"/>
              <a:t>In September 2014, CERN tuned 60 and celebrated peaceful collaboration for science</a:t>
            </a:r>
            <a:endParaRPr lang="en-GB" dirty="0"/>
          </a:p>
          <a:p>
            <a:r>
              <a:rPr lang="en-GB" dirty="0"/>
              <a:t>In 2014, 614 UK particle physicist carried out research at CERN</a:t>
            </a:r>
            <a:r>
              <a:rPr lang="en-GB" dirty="0" smtClean="0"/>
              <a:t>.</a:t>
            </a:r>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133630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r>
              <a:rPr lang="en-GB" dirty="0" smtClean="0"/>
              <a:t>In September 2014, CERN tuned 60 and celebrated peaceful collaboration for science</a:t>
            </a:r>
            <a:endParaRPr lang="en-GB" dirty="0"/>
          </a:p>
          <a:p>
            <a:r>
              <a:rPr lang="en-GB" dirty="0"/>
              <a:t>In 2014, 614 UK particle physicist carried out research at CERN</a:t>
            </a:r>
            <a:r>
              <a:rPr lang="en-GB" dirty="0" smtClean="0"/>
              <a:t>.</a:t>
            </a:r>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133630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r>
              <a:rPr lang="en-GB" dirty="0" smtClean="0"/>
              <a:t>In September 2014, CERN tuned 60 and celebrated peaceful collaboration for science</a:t>
            </a:r>
            <a:endParaRPr lang="en-GB" dirty="0"/>
          </a:p>
          <a:p>
            <a:r>
              <a:rPr lang="en-GB" dirty="0"/>
              <a:t>In 2014, 614 UK particle physicist carried out research at CERN</a:t>
            </a:r>
            <a:r>
              <a:rPr lang="en-GB" dirty="0" smtClean="0"/>
              <a:t>.</a:t>
            </a:r>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133630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r>
              <a:rPr lang="en-GB" dirty="0" smtClean="0"/>
              <a:t>In September 2014, CERN tuned 60 and celebrated peaceful collaboration for science</a:t>
            </a:r>
            <a:endParaRPr lang="en-GB" dirty="0"/>
          </a:p>
          <a:p>
            <a:r>
              <a:rPr lang="en-GB" dirty="0"/>
              <a:t>In 2014, 614 UK particle physicist carried out research at CERN</a:t>
            </a:r>
            <a:r>
              <a:rPr lang="en-GB" dirty="0" smtClean="0"/>
              <a:t>.</a:t>
            </a:r>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133630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Calibri"/>
                <a:cs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031611B-A414-8449-BAB6-380A57A6AF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401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14605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26940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793989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79795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8943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24682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5296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0668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59104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607828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461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701942"/>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567699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9544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6604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60732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90451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8533705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51236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31929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8719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3321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7736577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51292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221899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198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28508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0520244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954442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393317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99219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927308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5755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833677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96485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52999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229240"/>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9818195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209138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984817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46864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83875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27903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479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76338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96712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060934"/>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690113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738034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910400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43038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405496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72443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23469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4669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03370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895298"/>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5475136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5451026"/>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167245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14597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420216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955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236835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219503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2019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1216906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7786190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9850639"/>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574774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74324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077058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777268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21757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125309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442303"/>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63673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47080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65892"/>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322"/>
            <a:ext cx="7772400" cy="1470025"/>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1970103"/>
            <a:ext cx="6400800" cy="1752601"/>
          </a:xfrm>
        </p:spPr>
        <p:txBody>
          <a:bodyPr/>
          <a:lstStyle>
            <a:lvl1pPr marL="0" indent="0" algn="ctr">
              <a:buNone/>
              <a:defRPr/>
            </a:lvl1pPr>
            <a:lvl2pPr marL="448091" indent="0" algn="ctr">
              <a:buNone/>
              <a:defRPr/>
            </a:lvl2pPr>
            <a:lvl3pPr marL="896171" indent="0" algn="ctr">
              <a:buNone/>
              <a:defRPr/>
            </a:lvl3pPr>
            <a:lvl4pPr marL="1344256" indent="0" algn="ctr">
              <a:buNone/>
              <a:defRPr/>
            </a:lvl4pPr>
            <a:lvl5pPr marL="1792340" indent="0" algn="ctr">
              <a:buNone/>
              <a:defRPr/>
            </a:lvl5pPr>
            <a:lvl6pPr marL="2240422" indent="0" algn="ctr">
              <a:buNone/>
              <a:defRPr/>
            </a:lvl6pPr>
            <a:lvl7pPr marL="2688514" indent="0" algn="ctr">
              <a:buNone/>
              <a:defRPr/>
            </a:lvl7pPr>
            <a:lvl8pPr marL="3136595" indent="0" algn="ctr">
              <a:buNone/>
              <a:defRPr/>
            </a:lvl8pPr>
            <a:lvl9pPr marL="3584684"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200"/>
            </a:lvl1pPr>
          </a:lstStyle>
          <a:p>
            <a:pPr>
              <a:defRPr/>
            </a:pPr>
            <a:endParaRPr lang="en-US">
              <a:solidFill>
                <a:srgbClr val="000000"/>
              </a:solidFill>
            </a:endParaRPr>
          </a:p>
        </p:txBody>
      </p:sp>
    </p:spTree>
    <p:extLst>
      <p:ext uri="{BB962C8B-B14F-4D97-AF65-F5344CB8AC3E}">
        <p14:creationId xmlns:p14="http://schemas.microsoft.com/office/powerpoint/2010/main" val="290402459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427"/>
            <a:ext cx="7772400" cy="380048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3629998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786141"/>
            <a:ext cx="7772400" cy="1362076"/>
          </a:xfrm>
        </p:spPr>
        <p:txBody>
          <a:bodyPr anchor="t"/>
          <a:lstStyle>
            <a:lvl1pPr algn="l">
              <a:defRPr sz="39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1285892"/>
            <a:ext cx="7772400" cy="1500188"/>
          </a:xfrm>
        </p:spPr>
        <p:txBody>
          <a:bodyPr anchor="b"/>
          <a:lstStyle>
            <a:lvl1pPr marL="0" indent="0">
              <a:buNone/>
              <a:defRPr sz="2000"/>
            </a:lvl1pPr>
            <a:lvl2pPr marL="448091" indent="0">
              <a:buNone/>
              <a:defRPr sz="1800"/>
            </a:lvl2pPr>
            <a:lvl3pPr marL="896171" indent="0">
              <a:buNone/>
              <a:defRPr sz="1500"/>
            </a:lvl3pPr>
            <a:lvl4pPr marL="1344256" indent="0">
              <a:buNone/>
              <a:defRPr sz="1300"/>
            </a:lvl4pPr>
            <a:lvl5pPr marL="1792340" indent="0">
              <a:buNone/>
              <a:defRPr sz="1300"/>
            </a:lvl5pPr>
            <a:lvl6pPr marL="2240422" indent="0">
              <a:buNone/>
              <a:defRPr sz="1300"/>
            </a:lvl6pPr>
            <a:lvl7pPr marL="2688514" indent="0">
              <a:buNone/>
              <a:defRPr sz="1300"/>
            </a:lvl7pPr>
            <a:lvl8pPr marL="3136595" indent="0">
              <a:buNone/>
              <a:defRPr sz="1300"/>
            </a:lvl8pPr>
            <a:lvl9pPr marL="3584684"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526320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401"/>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427"/>
            <a:ext cx="3810000" cy="38004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60633386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4669"/>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32"/>
            <a:ext cx="4040188" cy="639763"/>
          </a:xfrm>
        </p:spPr>
        <p:txBody>
          <a:bodyPr anchor="b"/>
          <a:lstStyle>
            <a:lvl1pPr marL="0" indent="0">
              <a:buNone/>
              <a:defRPr sz="2400" b="1"/>
            </a:lvl1pPr>
            <a:lvl2pPr marL="448091" indent="0">
              <a:buNone/>
              <a:defRPr sz="2000" b="1"/>
            </a:lvl2pPr>
            <a:lvl3pPr marL="896171" indent="0">
              <a:buNone/>
              <a:defRPr sz="1800" b="1"/>
            </a:lvl3pPr>
            <a:lvl4pPr marL="1344256" indent="0">
              <a:buNone/>
              <a:defRPr sz="1500" b="1"/>
            </a:lvl4pPr>
            <a:lvl5pPr marL="1792340" indent="0">
              <a:buNone/>
              <a:defRPr sz="1500" b="1"/>
            </a:lvl5pPr>
            <a:lvl6pPr marL="2240422" indent="0">
              <a:buNone/>
              <a:defRPr sz="1500" b="1"/>
            </a:lvl6pPr>
            <a:lvl7pPr marL="2688514" indent="0">
              <a:buNone/>
              <a:defRPr sz="1500" b="1"/>
            </a:lvl7pPr>
            <a:lvl8pPr marL="3136595" indent="0">
              <a:buNone/>
              <a:defRPr sz="1500" b="1"/>
            </a:lvl8pPr>
            <a:lvl9pPr marL="3584684" indent="0">
              <a:buNone/>
              <a:defRPr sz="1500" b="1"/>
            </a:lvl9pPr>
          </a:lstStyle>
          <a:p>
            <a:pPr lvl="0"/>
            <a:r>
              <a:rPr lang="en-US" dirty="0" smtClean="0"/>
              <a:t>Click to edit Master text styles</a:t>
            </a:r>
          </a:p>
        </p:txBody>
      </p:sp>
      <p:sp>
        <p:nvSpPr>
          <p:cNvPr id="4" name="Content Placeholder 3"/>
          <p:cNvSpPr>
            <a:spLocks noGrp="1"/>
          </p:cNvSpPr>
          <p:nvPr>
            <p:ph sz="half" idx="2"/>
          </p:nvPr>
        </p:nvSpPr>
        <p:spPr>
          <a:xfrm>
            <a:off x="457200" y="2174946"/>
            <a:ext cx="4040188" cy="3897331"/>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44" y="1535132"/>
            <a:ext cx="4041775" cy="639763"/>
          </a:xfrm>
        </p:spPr>
        <p:txBody>
          <a:bodyPr anchor="b"/>
          <a:lstStyle>
            <a:lvl1pPr marL="0" indent="0">
              <a:buNone/>
              <a:defRPr sz="2400" b="1"/>
            </a:lvl1pPr>
            <a:lvl2pPr marL="448091" indent="0">
              <a:buNone/>
              <a:defRPr sz="2000" b="1"/>
            </a:lvl2pPr>
            <a:lvl3pPr marL="896171" indent="0">
              <a:buNone/>
              <a:defRPr sz="1800" b="1"/>
            </a:lvl3pPr>
            <a:lvl4pPr marL="1344256" indent="0">
              <a:buNone/>
              <a:defRPr sz="1500" b="1"/>
            </a:lvl4pPr>
            <a:lvl5pPr marL="1792340" indent="0">
              <a:buNone/>
              <a:defRPr sz="1500" b="1"/>
            </a:lvl5pPr>
            <a:lvl6pPr marL="2240422" indent="0">
              <a:buNone/>
              <a:defRPr sz="1500" b="1"/>
            </a:lvl6pPr>
            <a:lvl7pPr marL="2688514" indent="0">
              <a:buNone/>
              <a:defRPr sz="1500" b="1"/>
            </a:lvl7pPr>
            <a:lvl8pPr marL="3136595" indent="0">
              <a:buNone/>
              <a:defRPr sz="1500" b="1"/>
            </a:lvl8pPr>
            <a:lvl9pPr marL="3584684" indent="0">
              <a:buNone/>
              <a:defRPr sz="1500" b="1"/>
            </a:lvl9pPr>
          </a:lstStyle>
          <a:p>
            <a:pPr lvl="0"/>
            <a:r>
              <a:rPr lang="en-US" dirty="0" smtClean="0"/>
              <a:t>Click to edit Master text styles</a:t>
            </a:r>
          </a:p>
        </p:txBody>
      </p:sp>
      <p:sp>
        <p:nvSpPr>
          <p:cNvPr id="6" name="Content Placeholder 5"/>
          <p:cNvSpPr>
            <a:spLocks noGrp="1"/>
          </p:cNvSpPr>
          <p:nvPr>
            <p:ph sz="quarter" idx="4"/>
          </p:nvPr>
        </p:nvSpPr>
        <p:spPr>
          <a:xfrm>
            <a:off x="4645044" y="2174911"/>
            <a:ext cx="4041775" cy="3182950"/>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152819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847637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970605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00" y="273061"/>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5" y="273096"/>
            <a:ext cx="5111750" cy="5084776"/>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300" y="1435133"/>
            <a:ext cx="3008313" cy="4851419"/>
          </a:xfrm>
        </p:spPr>
        <p:txBody>
          <a:bodyPr/>
          <a:lstStyle>
            <a:lvl1pPr marL="0" indent="0">
              <a:buNone/>
              <a:defRPr sz="1300"/>
            </a:lvl1pPr>
            <a:lvl2pPr marL="448091" indent="0">
              <a:buNone/>
              <a:defRPr sz="1200"/>
            </a:lvl2pPr>
            <a:lvl3pPr marL="896171" indent="0">
              <a:buNone/>
              <a:defRPr sz="1100"/>
            </a:lvl3pPr>
            <a:lvl4pPr marL="1344256" indent="0">
              <a:buNone/>
              <a:defRPr sz="900"/>
            </a:lvl4pPr>
            <a:lvl5pPr marL="1792340" indent="0">
              <a:buNone/>
              <a:defRPr sz="900"/>
            </a:lvl5pPr>
            <a:lvl6pPr marL="2240422" indent="0">
              <a:buNone/>
              <a:defRPr sz="900"/>
            </a:lvl6pPr>
            <a:lvl7pPr marL="2688514" indent="0">
              <a:buNone/>
              <a:defRPr sz="900"/>
            </a:lvl7pPr>
            <a:lvl8pPr marL="3136595" indent="0">
              <a:buNone/>
              <a:defRPr sz="900"/>
            </a:lvl8pPr>
            <a:lvl9pPr marL="3584684"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0052814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5" y="4071993"/>
            <a:ext cx="5486400" cy="56674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95" y="612815"/>
            <a:ext cx="5486400" cy="3459167"/>
          </a:xfrm>
        </p:spPr>
        <p:txBody>
          <a:bodyPr/>
          <a:lstStyle>
            <a:lvl1pPr marL="0" indent="0">
              <a:buNone/>
              <a:defRPr sz="3300"/>
            </a:lvl1pPr>
            <a:lvl2pPr marL="448091" indent="0">
              <a:buNone/>
              <a:defRPr sz="2800"/>
            </a:lvl2pPr>
            <a:lvl3pPr marL="896171" indent="0">
              <a:buNone/>
              <a:defRPr sz="2400"/>
            </a:lvl3pPr>
            <a:lvl4pPr marL="1344256" indent="0">
              <a:buNone/>
              <a:defRPr sz="2000"/>
            </a:lvl4pPr>
            <a:lvl5pPr marL="1792340" indent="0">
              <a:buNone/>
              <a:defRPr sz="2000"/>
            </a:lvl5pPr>
            <a:lvl6pPr marL="2240422" indent="0">
              <a:buNone/>
              <a:defRPr sz="2000"/>
            </a:lvl6pPr>
            <a:lvl7pPr marL="2688514" indent="0">
              <a:buNone/>
              <a:defRPr sz="2000"/>
            </a:lvl7pPr>
            <a:lvl8pPr marL="3136595" indent="0">
              <a:buNone/>
              <a:defRPr sz="2000"/>
            </a:lvl8pPr>
            <a:lvl9pPr marL="3584684"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95" y="4638701"/>
            <a:ext cx="5486400" cy="804863"/>
          </a:xfrm>
        </p:spPr>
        <p:txBody>
          <a:bodyPr/>
          <a:lstStyle>
            <a:lvl1pPr marL="0" indent="0">
              <a:buNone/>
              <a:defRPr sz="1300"/>
            </a:lvl1pPr>
            <a:lvl2pPr marL="448091" indent="0">
              <a:buNone/>
              <a:defRPr sz="1200"/>
            </a:lvl2pPr>
            <a:lvl3pPr marL="896171" indent="0">
              <a:buNone/>
              <a:defRPr sz="1100"/>
            </a:lvl3pPr>
            <a:lvl4pPr marL="1344256" indent="0">
              <a:buNone/>
              <a:defRPr sz="900"/>
            </a:lvl4pPr>
            <a:lvl5pPr marL="1792340" indent="0">
              <a:buNone/>
              <a:defRPr sz="900"/>
            </a:lvl5pPr>
            <a:lvl6pPr marL="2240422" indent="0">
              <a:buNone/>
              <a:defRPr sz="900"/>
            </a:lvl6pPr>
            <a:lvl7pPr marL="2688514" indent="0">
              <a:buNone/>
              <a:defRPr sz="900"/>
            </a:lvl7pPr>
            <a:lvl8pPr marL="3136595" indent="0">
              <a:buNone/>
              <a:defRPr sz="900"/>
            </a:lvl8pPr>
            <a:lvl9pPr marL="3584684"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114313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030161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9210372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532264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408373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12055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778961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00126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144341"/>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575875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357444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46194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325770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460587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0260727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2609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36904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746729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796009"/>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0420038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0032914"/>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020416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544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E426EDC-615C-244B-A5C8-161DF94F8D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3353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620257"/>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6594577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2281216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53359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9168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444607"/>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6107855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8469385"/>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4350195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843518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9605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89485693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917125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418283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82380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17973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4793822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7383267"/>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6641357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47767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2398358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806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8657567"/>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581657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369992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65499"/>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7753950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3752223"/>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403517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763272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9097773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140101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6496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4085260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172729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425354"/>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976020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324345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6229349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6465150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562852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925758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25602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4460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243997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895649"/>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2393728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98488008"/>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4276342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706229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9872761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468733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706033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174633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93335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04829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4833303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8394157"/>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2260213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990031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9013372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059908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090274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19171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750393"/>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916154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052781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5269689"/>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4287391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92094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178139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396012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034933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477423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029870"/>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1539392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100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252903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5195684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44472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241061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99933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87595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412198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114909"/>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0672841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0891954"/>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84508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514518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240761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0730467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702275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418548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976469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64983"/>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51079815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1402678"/>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4584290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5719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628127"/>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7041897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492848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65895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619187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159529"/>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5263940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1997933"/>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4407833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138519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0994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A47EE2-BE45-684E-8CE8-6971C56E51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37284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6305331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45007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000734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428929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132526"/>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06200259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3189062"/>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1064522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260728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619591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8412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9055012"/>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018527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852374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16807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334144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551624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3708732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8599901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2010974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672861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7501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Calibri"/>
                <a:cs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031611B-A414-8449-BAB6-380A57A6AF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731389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048406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128310"/>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99563607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5623618"/>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9166986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536392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0535774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424802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273589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936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E426EDC-615C-244B-A5C8-161DF94F8D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223478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077155"/>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9599806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3061663"/>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2003797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991245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4718166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924680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274057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979366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3136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A47EE2-BE45-684E-8CE8-6971C56E51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513014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8504344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4154935"/>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9395056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887841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454232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620458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910164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736619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055677"/>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666388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a:prstGeom prst="rect">
            <a:avLst/>
          </a:prstGeom>
        </p:spPr>
        <p:txBody>
          <a:bodyPr/>
          <a:lstStyle>
            <a:lvl1pPr>
              <a:defRPr sz="2400">
                <a:latin typeface="Calibri"/>
                <a:cs typeface="Calibri"/>
              </a:defRPr>
            </a:lvl1pPr>
            <a:lvl2pPr>
              <a:defRPr sz="2200">
                <a:solidFill>
                  <a:schemeClr val="accent1">
                    <a:lumMod val="50000"/>
                  </a:schemeClr>
                </a:solidFill>
                <a:latin typeface="Calibri"/>
                <a:cs typeface="Calibri"/>
              </a:defRPr>
            </a:lvl2pPr>
            <a:lvl3pPr>
              <a:defRPr sz="2000">
                <a:solidFill>
                  <a:schemeClr val="accent1">
                    <a:lumMod val="50000"/>
                  </a:schemeClr>
                </a:solidFill>
                <a:latin typeface="Calibri"/>
                <a:cs typeface="Calibri"/>
              </a:defRPr>
            </a:lvl3pPr>
            <a:lvl4pPr>
              <a:buNone/>
              <a:defRPr>
                <a:latin typeface="Calibri"/>
                <a:cs typeface="Calibri"/>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Tree>
    <p:extLst>
      <p:ext uri="{BB962C8B-B14F-4D97-AF65-F5344CB8AC3E}">
        <p14:creationId xmlns:p14="http://schemas.microsoft.com/office/powerpoint/2010/main" val="375714572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7592431"/>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9492609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843697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800413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260216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017839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959576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098713"/>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37952391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09942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4568722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39285014"/>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700499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44138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920965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590328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662572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584225"/>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55654863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0996393"/>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56107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6444258"/>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632211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771259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399750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131731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046037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5410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949729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731872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29175509"/>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4485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4861334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360590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05176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252653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464404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06100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999385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500247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9168702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808397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985358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256111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309014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250108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528423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717018"/>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9960566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0558239"/>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750386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473900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84882503"/>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8502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a:prstGeom prst="rect">
            <a:avLst/>
          </a:prstGeom>
        </p:spPr>
        <p:txBody>
          <a:bodyPr/>
          <a:lstStyle>
            <a:lvl1pPr>
              <a:defRPr sz="2400">
                <a:latin typeface="Calibri"/>
                <a:cs typeface="Calibri"/>
              </a:defRPr>
            </a:lvl1pPr>
            <a:lvl2pPr>
              <a:defRPr sz="2200">
                <a:solidFill>
                  <a:schemeClr val="accent1">
                    <a:lumMod val="50000"/>
                  </a:schemeClr>
                </a:solidFill>
                <a:latin typeface="Calibri"/>
                <a:cs typeface="Calibri"/>
              </a:defRPr>
            </a:lvl2pPr>
            <a:lvl3pPr>
              <a:defRPr sz="2000">
                <a:solidFill>
                  <a:schemeClr val="accent1">
                    <a:lumMod val="50000"/>
                  </a:schemeClr>
                </a:solidFill>
                <a:latin typeface="Calibri"/>
                <a:cs typeface="Calibri"/>
              </a:defRPr>
            </a:lvl3pPr>
            <a:lvl4pPr>
              <a:buNone/>
              <a:defRPr>
                <a:latin typeface="Calibri"/>
                <a:cs typeface="Calibri"/>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Tree>
    <p:extLst>
      <p:ext uri="{BB962C8B-B14F-4D97-AF65-F5344CB8AC3E}">
        <p14:creationId xmlns:p14="http://schemas.microsoft.com/office/powerpoint/2010/main" val="3355634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36180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44021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692000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127397"/>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08167525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7881989"/>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9144000" cy="1470025"/>
          </a:xfrm>
        </p:spPr>
        <p:txBody>
          <a:bodyPr/>
          <a:lstStyle>
            <a:lvl1pPr>
              <a:defRPr sz="4000">
                <a:solidFill>
                  <a:schemeClr val="accent1">
                    <a:lumMod val="50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sz="2400">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99317820"/>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lvl1pPr>
              <a:defRPr sz="2400">
                <a:latin typeface="Calibri" pitchFamily="34" charset="0"/>
                <a:cs typeface="Calibri" pitchFamily="34" charset="0"/>
              </a:defRPr>
            </a:lvl1pPr>
            <a:lvl2pPr>
              <a:defRPr sz="2000">
                <a:solidFill>
                  <a:schemeClr val="accent1">
                    <a:lumMod val="50000"/>
                  </a:schemeClr>
                </a:solidFill>
                <a:latin typeface="Calibri" pitchFamily="34" charset="0"/>
                <a:cs typeface="Calibri" pitchFamily="34" charset="0"/>
              </a:defRPr>
            </a:lvl2pPr>
            <a:lvl3pPr>
              <a:defRPr sz="2000">
                <a:solidFill>
                  <a:schemeClr val="accent1">
                    <a:lumMod val="50000"/>
                  </a:schemeClr>
                </a:solidFill>
                <a:latin typeface="Calibri" pitchFamily="34" charset="0"/>
                <a:cs typeface="Calibri" pitchFamily="34" charset="0"/>
              </a:defRPr>
            </a:lvl3pPr>
            <a:lvl4pPr>
              <a:buNone/>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Tree>
    <p:extLst>
      <p:ext uri="{BB962C8B-B14F-4D97-AF65-F5344CB8AC3E}">
        <p14:creationId xmlns:p14="http://schemas.microsoft.com/office/powerpoint/2010/main" val="42582641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solidFill>
                  <a:schemeClr val="accent1">
                    <a:lumMod val="50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atin typeface="Calibri" pitchFamily="34" charset="0"/>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56758584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557338"/>
            <a:ext cx="3810000" cy="4514868"/>
          </a:xfrm>
        </p:spPr>
        <p:txBody>
          <a:bodyPr/>
          <a:lstStyle>
            <a:lvl1pPr>
              <a:defRPr sz="2400">
                <a:solidFill>
                  <a:schemeClr val="tx1"/>
                </a:solidFill>
              </a:defRPr>
            </a:lvl1pPr>
            <a:lvl2pPr>
              <a:defRPr sz="20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557338"/>
            <a:ext cx="3810000" cy="3800488"/>
          </a:xfrm>
        </p:spPr>
        <p:txBody>
          <a:bodyPr/>
          <a:lstStyle>
            <a:lvl1pPr>
              <a:defRPr sz="2400">
                <a:solidFill>
                  <a:schemeClr val="tx1"/>
                </a:solidFill>
                <a:latin typeface="Calibri" pitchFamily="34" charset="0"/>
                <a:cs typeface="Calibri" pitchFamily="34" charset="0"/>
              </a:defRPr>
            </a:lvl1pPr>
            <a:lvl2pPr>
              <a:defRPr sz="20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9502659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484784"/>
            <a:ext cx="4040188" cy="639762"/>
          </a:xfrm>
        </p:spPr>
        <p:txBody>
          <a:bodyPr anchor="b"/>
          <a:lstStyle>
            <a:lvl1pPr marL="0" indent="0">
              <a:buNone/>
              <a:defRPr sz="2800" b="1">
                <a:solidFill>
                  <a:schemeClr val="accent1">
                    <a:lumMod val="50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atin typeface="Calibri" pitchFamily="34" charset="0"/>
                <a:cs typeface="Calibri" pitchFamily="34" charset="0"/>
              </a:defRPr>
            </a:lvl1pPr>
            <a:lvl2pPr>
              <a:defRPr sz="2000">
                <a:solidFill>
                  <a:schemeClr val="accent1">
                    <a:lumMod val="50000"/>
                  </a:schemeClr>
                </a:solidFill>
                <a:latin typeface="Calibri" pitchFamily="34" charset="0"/>
                <a:cs typeface="Calibri"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solidFill>
                  <a:schemeClr val="accent1">
                    <a:lumMod val="50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atin typeface="Calibri" pitchFamily="34" charset="0"/>
                <a:cs typeface="Calibri" pitchFamily="34" charset="0"/>
              </a:defRPr>
            </a:lvl1pPr>
            <a:lvl2pPr>
              <a:defRPr sz="2000">
                <a:solidFill>
                  <a:schemeClr val="accent1">
                    <a:lumMod val="50000"/>
                  </a:schemeClr>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85343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620206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Calibri" pitchFamily="34" charset="0"/>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8956952"/>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143671"/>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400" b="1">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solidFill>
                  <a:schemeClr val="tx1"/>
                </a:solidFill>
                <a:latin typeface="Calibri" pitchFamily="34" charset="0"/>
                <a:cs typeface="Calibri" pitchFamily="34" charset="0"/>
              </a:defRPr>
            </a:lvl1pPr>
            <a:lvl2pPr>
              <a:defRPr sz="2800">
                <a:solidFill>
                  <a:schemeClr val="accent1">
                    <a:lumMod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0317327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400" b="1">
                <a:solidFill>
                  <a:schemeClr val="accent1">
                    <a:lumMod val="50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348944499"/>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42014505"/>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3083322"/>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522276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9025858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3344740"/>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2736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35770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476058"/>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73587025"/>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9556792"/>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83634680"/>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619520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363838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5464150"/>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901088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10957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3006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0256380"/>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12485355"/>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1295066"/>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427087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150893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0142177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0187341"/>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2889992"/>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3990269"/>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219217"/>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6297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167071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25905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lIns="91419" tIns="45709" rIns="91419" bIns="45709"/>
          <a:lstStyle>
            <a:lvl1pPr marL="0" indent="0" algn="ctr">
              <a:buNone/>
              <a:defRPr>
                <a:latin typeface="Calibri"/>
                <a:cs typeface="Calibri"/>
              </a:defRPr>
            </a:lvl1pPr>
            <a:lvl2pPr marL="457093" indent="0" algn="ctr">
              <a:buNone/>
              <a:defRPr/>
            </a:lvl2pPr>
            <a:lvl3pPr marL="914186" indent="0" algn="ctr">
              <a:buNone/>
              <a:defRPr/>
            </a:lvl3pPr>
            <a:lvl4pPr marL="1371279" indent="0" algn="ctr">
              <a:buNone/>
              <a:defRPr/>
            </a:lvl4pPr>
            <a:lvl5pPr marL="1828372" indent="0" algn="ctr">
              <a:buNone/>
              <a:defRPr/>
            </a:lvl5pPr>
            <a:lvl6pPr marL="2285465" indent="0" algn="ctr">
              <a:buNone/>
              <a:defRPr/>
            </a:lvl6pPr>
            <a:lvl7pPr marL="2742557" indent="0" algn="ctr">
              <a:buNone/>
              <a:defRPr/>
            </a:lvl7pPr>
            <a:lvl8pPr marL="3199650" indent="0" algn="ctr">
              <a:buNone/>
              <a:defRPr/>
            </a:lvl8pPr>
            <a:lvl9pPr marL="3656743"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031611B-A414-8449-BAB6-380A57A6AF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5005692"/>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E426EDC-615C-244B-A5C8-161DF94F8D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0441885"/>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A47EE2-BE45-684E-8CE8-6971C56E51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201645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1"/>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093" indent="0" algn="ctr">
              <a:buNone/>
              <a:defRPr/>
            </a:lvl2pPr>
            <a:lvl3pPr marL="914186" indent="0" algn="ctr">
              <a:buNone/>
              <a:defRPr/>
            </a:lvl3pPr>
            <a:lvl4pPr marL="1371279" indent="0" algn="ctr">
              <a:buNone/>
              <a:defRPr/>
            </a:lvl4pPr>
            <a:lvl5pPr marL="1828372" indent="0" algn="ctr">
              <a:buNone/>
              <a:defRPr/>
            </a:lvl5pPr>
            <a:lvl6pPr marL="2285465" indent="0" algn="ctr">
              <a:buNone/>
              <a:defRPr/>
            </a:lvl6pPr>
            <a:lvl7pPr marL="2742557" indent="0" algn="ctr">
              <a:buNone/>
              <a:defRPr/>
            </a:lvl7pPr>
            <a:lvl8pPr marL="3199650" indent="0" algn="ctr">
              <a:buNone/>
              <a:defRPr/>
            </a:lvl8pPr>
            <a:lvl9pPr marL="3656743"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72865088"/>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0261162"/>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8"/>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1"/>
            <a:ext cx="7772400" cy="1500187"/>
          </a:xfrm>
        </p:spPr>
        <p:txBody>
          <a:bodyPr anchor="b"/>
          <a:lstStyle>
            <a:lvl1pPr marL="0" indent="0">
              <a:buNone/>
              <a:defRPr sz="2000"/>
            </a:lvl1pPr>
            <a:lvl2pPr marL="457093" indent="0">
              <a:buNone/>
              <a:defRPr sz="1800"/>
            </a:lvl2pPr>
            <a:lvl3pPr marL="914186" indent="0">
              <a:buNone/>
              <a:defRPr sz="1600"/>
            </a:lvl3pPr>
            <a:lvl4pPr marL="1371279" indent="0">
              <a:buNone/>
              <a:defRPr sz="1400"/>
            </a:lvl4pPr>
            <a:lvl5pPr marL="1828372" indent="0">
              <a:buNone/>
              <a:defRPr sz="1400"/>
            </a:lvl5pPr>
            <a:lvl6pPr marL="2285465" indent="0">
              <a:buNone/>
              <a:defRPr sz="1400"/>
            </a:lvl6pPr>
            <a:lvl7pPr marL="2742557" indent="0">
              <a:buNone/>
              <a:defRPr sz="1400"/>
            </a:lvl7pPr>
            <a:lvl8pPr marL="3199650" indent="0">
              <a:buNone/>
              <a:defRPr sz="1400"/>
            </a:lvl8pPr>
            <a:lvl9pPr marL="3656743" indent="0">
              <a:buNone/>
              <a:defRPr sz="1400"/>
            </a:lvl9pPr>
          </a:lstStyle>
          <a:p>
            <a:pPr lvl="0"/>
            <a:r>
              <a:rPr lang="en-US" smtClean="0"/>
              <a:t>Click to edit Master text styles</a:t>
            </a:r>
          </a:p>
        </p:txBody>
      </p:sp>
    </p:spTree>
    <p:extLst>
      <p:ext uri="{BB962C8B-B14F-4D97-AF65-F5344CB8AC3E}">
        <p14:creationId xmlns:p14="http://schemas.microsoft.com/office/powerpoint/2010/main" val="4067787051"/>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6902534"/>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93" indent="0">
              <a:buNone/>
              <a:defRPr sz="2000" b="1"/>
            </a:lvl2pPr>
            <a:lvl3pPr marL="914186" indent="0">
              <a:buNone/>
              <a:defRPr sz="1800" b="1"/>
            </a:lvl3pPr>
            <a:lvl4pPr marL="1371279" indent="0">
              <a:buNone/>
              <a:defRPr sz="1600" b="1"/>
            </a:lvl4pPr>
            <a:lvl5pPr marL="1828372" indent="0">
              <a:buNone/>
              <a:defRPr sz="1600" b="1"/>
            </a:lvl5pPr>
            <a:lvl6pPr marL="2285465" indent="0">
              <a:buNone/>
              <a:defRPr sz="1600" b="1"/>
            </a:lvl6pPr>
            <a:lvl7pPr marL="2742557" indent="0">
              <a:buNone/>
              <a:defRPr sz="1600" b="1"/>
            </a:lvl7pPr>
            <a:lvl8pPr marL="3199650" indent="0">
              <a:buNone/>
              <a:defRPr sz="1600" b="1"/>
            </a:lvl8pPr>
            <a:lvl9pPr marL="365674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93" indent="0">
              <a:buNone/>
              <a:defRPr sz="2000" b="1"/>
            </a:lvl2pPr>
            <a:lvl3pPr marL="914186" indent="0">
              <a:buNone/>
              <a:defRPr sz="1800" b="1"/>
            </a:lvl3pPr>
            <a:lvl4pPr marL="1371279" indent="0">
              <a:buNone/>
              <a:defRPr sz="1600" b="1"/>
            </a:lvl4pPr>
            <a:lvl5pPr marL="1828372" indent="0">
              <a:buNone/>
              <a:defRPr sz="1600" b="1"/>
            </a:lvl5pPr>
            <a:lvl6pPr marL="2285465" indent="0">
              <a:buNone/>
              <a:defRPr sz="1600" b="1"/>
            </a:lvl6pPr>
            <a:lvl7pPr marL="2742557" indent="0">
              <a:buNone/>
              <a:defRPr sz="1600" b="1"/>
            </a:lvl7pPr>
            <a:lvl8pPr marL="3199650" indent="0">
              <a:buNone/>
              <a:defRPr sz="1600" b="1"/>
            </a:lvl8pPr>
            <a:lvl9pPr marL="3656743"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6658671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96111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93948241"/>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026872"/>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093" indent="0">
              <a:buNone/>
              <a:defRPr sz="1200"/>
            </a:lvl2pPr>
            <a:lvl3pPr marL="914186" indent="0">
              <a:buNone/>
              <a:defRPr sz="1000"/>
            </a:lvl3pPr>
            <a:lvl4pPr marL="1371279" indent="0">
              <a:buNone/>
              <a:defRPr sz="900"/>
            </a:lvl4pPr>
            <a:lvl5pPr marL="1828372" indent="0">
              <a:buNone/>
              <a:defRPr sz="900"/>
            </a:lvl5pPr>
            <a:lvl6pPr marL="2285465" indent="0">
              <a:buNone/>
              <a:defRPr sz="900"/>
            </a:lvl6pPr>
            <a:lvl7pPr marL="2742557" indent="0">
              <a:buNone/>
              <a:defRPr sz="900"/>
            </a:lvl7pPr>
            <a:lvl8pPr marL="3199650" indent="0">
              <a:buNone/>
              <a:defRPr sz="900"/>
            </a:lvl8pPr>
            <a:lvl9pPr marL="3656743"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392824333"/>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6"/>
            <a:ext cx="5486400" cy="3459167"/>
          </a:xfrm>
        </p:spPr>
        <p:txBody>
          <a:bodyPr/>
          <a:lstStyle>
            <a:lvl1pPr marL="0" indent="0">
              <a:buNone/>
              <a:defRPr sz="3200"/>
            </a:lvl1pPr>
            <a:lvl2pPr marL="457093" indent="0">
              <a:buNone/>
              <a:defRPr sz="2800"/>
            </a:lvl2pPr>
            <a:lvl3pPr marL="914186" indent="0">
              <a:buNone/>
              <a:defRPr sz="2400"/>
            </a:lvl3pPr>
            <a:lvl4pPr marL="1371279" indent="0">
              <a:buNone/>
              <a:defRPr sz="2000"/>
            </a:lvl4pPr>
            <a:lvl5pPr marL="1828372" indent="0">
              <a:buNone/>
              <a:defRPr sz="2000"/>
            </a:lvl5pPr>
            <a:lvl6pPr marL="2285465" indent="0">
              <a:buNone/>
              <a:defRPr sz="2000"/>
            </a:lvl6pPr>
            <a:lvl7pPr marL="2742557" indent="0">
              <a:buNone/>
              <a:defRPr sz="2000"/>
            </a:lvl7pPr>
            <a:lvl8pPr marL="3199650" indent="0">
              <a:buNone/>
              <a:defRPr sz="2000"/>
            </a:lvl8pPr>
            <a:lvl9pPr marL="3656743"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093" indent="0">
              <a:buNone/>
              <a:defRPr sz="1200"/>
            </a:lvl2pPr>
            <a:lvl3pPr marL="914186" indent="0">
              <a:buNone/>
              <a:defRPr sz="1000"/>
            </a:lvl3pPr>
            <a:lvl4pPr marL="1371279" indent="0">
              <a:buNone/>
              <a:defRPr sz="900"/>
            </a:lvl4pPr>
            <a:lvl5pPr marL="1828372" indent="0">
              <a:buNone/>
              <a:defRPr sz="900"/>
            </a:lvl5pPr>
            <a:lvl6pPr marL="2285465" indent="0">
              <a:buNone/>
              <a:defRPr sz="900"/>
            </a:lvl6pPr>
            <a:lvl7pPr marL="2742557" indent="0">
              <a:buNone/>
              <a:defRPr sz="900"/>
            </a:lvl7pPr>
            <a:lvl8pPr marL="3199650" indent="0">
              <a:buNone/>
              <a:defRPr sz="900"/>
            </a:lvl8pPr>
            <a:lvl9pPr marL="3656743" indent="0">
              <a:buNone/>
              <a:defRPr sz="900"/>
            </a:lvl9pPr>
          </a:lstStyle>
          <a:p>
            <a:pPr lvl="0"/>
            <a:r>
              <a:rPr lang="en-US" smtClean="0"/>
              <a:t>Click to edit Master text styles</a:t>
            </a:r>
          </a:p>
        </p:txBody>
      </p:sp>
    </p:spTree>
    <p:extLst>
      <p:ext uri="{BB962C8B-B14F-4D97-AF65-F5344CB8AC3E}">
        <p14:creationId xmlns:p14="http://schemas.microsoft.com/office/powerpoint/2010/main" val="243077797"/>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lIns="91419" tIns="45709" rIns="91419" bIns="45709"/>
          <a:lstStyle>
            <a:lvl1pPr marL="0" indent="0" algn="ctr">
              <a:buNone/>
              <a:defRPr>
                <a:latin typeface="Calibri"/>
                <a:cs typeface="Calibri"/>
              </a:defRPr>
            </a:lvl1pPr>
            <a:lvl2pPr marL="457093" indent="0" algn="ctr">
              <a:buNone/>
              <a:defRPr/>
            </a:lvl2pPr>
            <a:lvl3pPr marL="914186" indent="0" algn="ctr">
              <a:buNone/>
              <a:defRPr/>
            </a:lvl3pPr>
            <a:lvl4pPr marL="1371279" indent="0" algn="ctr">
              <a:buNone/>
              <a:defRPr/>
            </a:lvl4pPr>
            <a:lvl5pPr marL="1828372" indent="0" algn="ctr">
              <a:buNone/>
              <a:defRPr/>
            </a:lvl5pPr>
            <a:lvl6pPr marL="2285465" indent="0" algn="ctr">
              <a:buNone/>
              <a:defRPr/>
            </a:lvl6pPr>
            <a:lvl7pPr marL="2742557" indent="0" algn="ctr">
              <a:buNone/>
              <a:defRPr/>
            </a:lvl7pPr>
            <a:lvl8pPr marL="3199650" indent="0" algn="ctr">
              <a:buNone/>
              <a:defRPr/>
            </a:lvl8pPr>
            <a:lvl9pPr marL="3656743"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031611B-A414-8449-BAB6-380A57A6AFF6}" type="slidenum">
              <a:rPr lang="en-US">
                <a:solidFill>
                  <a:srgbClr val="000000"/>
                </a:solidFill>
                <a:ea typeface="ヒラギノ角ゴ Pro W3"/>
              </a:rPr>
              <a:pPr/>
              <a:t>‹#›</a:t>
            </a:fld>
            <a:endParaRPr lang="en-US">
              <a:solidFill>
                <a:srgbClr val="000000"/>
              </a:solidFill>
              <a:ea typeface="ヒラギノ角ゴ Pro W3"/>
            </a:endParaRPr>
          </a:p>
        </p:txBody>
      </p:sp>
    </p:spTree>
    <p:extLst>
      <p:ext uri="{BB962C8B-B14F-4D97-AF65-F5344CB8AC3E}">
        <p14:creationId xmlns:p14="http://schemas.microsoft.com/office/powerpoint/2010/main" val="1200180494"/>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E426EDC-615C-244B-A5C8-161DF94F8DB1}" type="slidenum">
              <a:rPr lang="en-US">
                <a:solidFill>
                  <a:srgbClr val="000000"/>
                </a:solidFill>
                <a:ea typeface="ヒラギノ角ゴ Pro W3"/>
              </a:rPr>
              <a:pPr/>
              <a:t>‹#›</a:t>
            </a:fld>
            <a:endParaRPr lang="en-US">
              <a:solidFill>
                <a:srgbClr val="000000"/>
              </a:solidFill>
              <a:ea typeface="ヒラギノ角ゴ Pro W3"/>
            </a:endParaRPr>
          </a:p>
        </p:txBody>
      </p:sp>
    </p:spTree>
    <p:extLst>
      <p:ext uri="{BB962C8B-B14F-4D97-AF65-F5344CB8AC3E}">
        <p14:creationId xmlns:p14="http://schemas.microsoft.com/office/powerpoint/2010/main" val="1817068926"/>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A47EE2-BE45-684E-8CE8-6971C56E5169}" type="slidenum">
              <a:rPr lang="en-US">
                <a:solidFill>
                  <a:srgbClr val="000000"/>
                </a:solidFill>
                <a:ea typeface="ヒラギノ角ゴ Pro W3"/>
              </a:rPr>
              <a:pPr/>
              <a:t>‹#›</a:t>
            </a:fld>
            <a:endParaRPr lang="en-US">
              <a:solidFill>
                <a:srgbClr val="000000"/>
              </a:solidFill>
              <a:ea typeface="ヒラギノ角ゴ Pro W3"/>
            </a:endParaRPr>
          </a:p>
        </p:txBody>
      </p:sp>
    </p:spTree>
    <p:extLst>
      <p:ext uri="{BB962C8B-B14F-4D97-AF65-F5344CB8AC3E}">
        <p14:creationId xmlns:p14="http://schemas.microsoft.com/office/powerpoint/2010/main" val="1831933819"/>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lIns="91419" tIns="45709" rIns="91419" bIns="45709"/>
          <a:lstStyle>
            <a:lvl1pPr marL="0" indent="0" algn="ctr">
              <a:buNone/>
              <a:defRPr>
                <a:latin typeface="Calibri"/>
                <a:cs typeface="Calibri"/>
              </a:defRPr>
            </a:lvl1pPr>
            <a:lvl2pPr marL="457093" indent="0" algn="ctr">
              <a:buNone/>
              <a:defRPr/>
            </a:lvl2pPr>
            <a:lvl3pPr marL="914186" indent="0" algn="ctr">
              <a:buNone/>
              <a:defRPr/>
            </a:lvl3pPr>
            <a:lvl4pPr marL="1371279" indent="0" algn="ctr">
              <a:buNone/>
              <a:defRPr/>
            </a:lvl4pPr>
            <a:lvl5pPr marL="1828372" indent="0" algn="ctr">
              <a:buNone/>
              <a:defRPr/>
            </a:lvl5pPr>
            <a:lvl6pPr marL="2285465" indent="0" algn="ctr">
              <a:buNone/>
              <a:defRPr/>
            </a:lvl6pPr>
            <a:lvl7pPr marL="2742557" indent="0" algn="ctr">
              <a:buNone/>
              <a:defRPr/>
            </a:lvl7pPr>
            <a:lvl8pPr marL="3199650" indent="0" algn="ctr">
              <a:buNone/>
              <a:defRPr/>
            </a:lvl8pPr>
            <a:lvl9pPr marL="3656743"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031611B-A414-8449-BAB6-380A57A6AF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098630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E426EDC-615C-244B-A5C8-161DF94F8D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5536314"/>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A47EE2-BE45-684E-8CE8-6971C56E51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0915875"/>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00367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453360"/>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9716067"/>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06559633"/>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1941015"/>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5192650"/>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6620165"/>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413437"/>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696637231"/>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6616906"/>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lIns="91419" tIns="45709" rIns="91419" bIns="45709"/>
          <a:lstStyle>
            <a:lvl1pPr marL="0" indent="0" algn="ctr">
              <a:buNone/>
              <a:defRPr>
                <a:latin typeface="Calibri"/>
                <a:cs typeface="Calibri"/>
              </a:defRPr>
            </a:lvl1pPr>
            <a:lvl2pPr marL="457093" indent="0" algn="ctr">
              <a:buNone/>
              <a:defRPr/>
            </a:lvl2pPr>
            <a:lvl3pPr marL="914186" indent="0" algn="ctr">
              <a:buNone/>
              <a:defRPr/>
            </a:lvl3pPr>
            <a:lvl4pPr marL="1371279" indent="0" algn="ctr">
              <a:buNone/>
              <a:defRPr/>
            </a:lvl4pPr>
            <a:lvl5pPr marL="1828372" indent="0" algn="ctr">
              <a:buNone/>
              <a:defRPr/>
            </a:lvl5pPr>
            <a:lvl6pPr marL="2285465" indent="0" algn="ctr">
              <a:buNone/>
              <a:defRPr/>
            </a:lvl6pPr>
            <a:lvl7pPr marL="2742557" indent="0" algn="ctr">
              <a:buNone/>
              <a:defRPr/>
            </a:lvl7pPr>
            <a:lvl8pPr marL="3199650" indent="0" algn="ctr">
              <a:buNone/>
              <a:defRPr/>
            </a:lvl8pPr>
            <a:lvl9pPr marL="3656743"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031611B-A414-8449-BAB6-380A57A6AFF6}" type="slidenum">
              <a:rPr lang="en-US">
                <a:solidFill>
                  <a:srgbClr val="000000"/>
                </a:solidFill>
                <a:ea typeface="ヒラギノ角ゴ Pro W3"/>
              </a:rPr>
              <a:pPr/>
              <a:t>‹#›</a:t>
            </a:fld>
            <a:endParaRPr lang="en-US">
              <a:solidFill>
                <a:srgbClr val="000000"/>
              </a:solidFill>
              <a:ea typeface="ヒラギノ角ゴ Pro W3"/>
            </a:endParaRPr>
          </a:p>
        </p:txBody>
      </p:sp>
    </p:spTree>
    <p:extLst>
      <p:ext uri="{BB962C8B-B14F-4D97-AF65-F5344CB8AC3E}">
        <p14:creationId xmlns:p14="http://schemas.microsoft.com/office/powerpoint/2010/main" val="2302577954"/>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E426EDC-615C-244B-A5C8-161DF94F8DB1}" type="slidenum">
              <a:rPr lang="en-US">
                <a:solidFill>
                  <a:srgbClr val="000000"/>
                </a:solidFill>
                <a:ea typeface="ヒラギノ角ゴ Pro W3"/>
              </a:rPr>
              <a:pPr/>
              <a:t>‹#›</a:t>
            </a:fld>
            <a:endParaRPr lang="en-US">
              <a:solidFill>
                <a:srgbClr val="000000"/>
              </a:solidFill>
              <a:ea typeface="ヒラギノ角ゴ Pro W3"/>
            </a:endParaRPr>
          </a:p>
        </p:txBody>
      </p:sp>
    </p:spTree>
    <p:extLst>
      <p:ext uri="{BB962C8B-B14F-4D97-AF65-F5344CB8AC3E}">
        <p14:creationId xmlns:p14="http://schemas.microsoft.com/office/powerpoint/2010/main" val="29528754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0660606"/>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A47EE2-BE45-684E-8CE8-6971C56E5169}" type="slidenum">
              <a:rPr lang="en-US">
                <a:solidFill>
                  <a:srgbClr val="000000"/>
                </a:solidFill>
                <a:ea typeface="ヒラギノ角ゴ Pro W3"/>
              </a:rPr>
              <a:pPr/>
              <a:t>‹#›</a:t>
            </a:fld>
            <a:endParaRPr lang="en-US">
              <a:solidFill>
                <a:srgbClr val="000000"/>
              </a:solidFill>
              <a:ea typeface="ヒラギノ角ゴ Pro W3"/>
            </a:endParaRPr>
          </a:p>
        </p:txBody>
      </p:sp>
    </p:spTree>
    <p:extLst>
      <p:ext uri="{BB962C8B-B14F-4D97-AF65-F5344CB8AC3E}">
        <p14:creationId xmlns:p14="http://schemas.microsoft.com/office/powerpoint/2010/main" val="3441980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9934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074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76071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30716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511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54711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1440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912085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78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9274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8145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6081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8873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022672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9053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18536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82574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501982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24339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66149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9098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4707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9783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08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2650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7969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89578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102240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72985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619808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47453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30696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62022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6153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39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14394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52607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479512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58504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576839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6916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97015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33265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061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52138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44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79257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258800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66199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97466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95299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08675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81710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8756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60842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47282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33686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image" Target="../media/image3.jpeg"/><Relationship Id="rId5" Type="http://schemas.openxmlformats.org/officeDocument/2006/relationships/slideLayout" Target="../slideLayouts/slideLayout76.xml"/><Relationship Id="rId10" Type="http://schemas.openxmlformats.org/officeDocument/2006/relationships/theme" Target="../theme/theme10.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image" Target="../media/image3.jpeg"/><Relationship Id="rId5" Type="http://schemas.openxmlformats.org/officeDocument/2006/relationships/slideLayout" Target="../slideLayouts/slideLayout85.xml"/><Relationship Id="rId10" Type="http://schemas.openxmlformats.org/officeDocument/2006/relationships/theme" Target="../theme/theme11.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image" Target="../media/image3.jpeg"/><Relationship Id="rId5" Type="http://schemas.openxmlformats.org/officeDocument/2006/relationships/slideLayout" Target="../slideLayouts/slideLayout94.xml"/><Relationship Id="rId10" Type="http://schemas.openxmlformats.org/officeDocument/2006/relationships/theme" Target="../theme/theme12.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3.jpeg"/><Relationship Id="rId5" Type="http://schemas.openxmlformats.org/officeDocument/2006/relationships/slideLayout" Target="../slideLayouts/slideLayout103.xml"/><Relationship Id="rId10" Type="http://schemas.openxmlformats.org/officeDocument/2006/relationships/theme" Target="../theme/theme13.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image" Target="../media/image2.png"/><Relationship Id="rId5" Type="http://schemas.openxmlformats.org/officeDocument/2006/relationships/slideLayout" Target="../slideLayouts/slideLayout112.xml"/><Relationship Id="rId10" Type="http://schemas.openxmlformats.org/officeDocument/2006/relationships/theme" Target="../theme/theme14.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2.png"/><Relationship Id="rId5" Type="http://schemas.openxmlformats.org/officeDocument/2006/relationships/slideLayout" Target="../slideLayouts/slideLayout121.xml"/><Relationship Id="rId10" Type="http://schemas.openxmlformats.org/officeDocument/2006/relationships/theme" Target="../theme/theme15.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image" Target="../media/image2.png"/><Relationship Id="rId5" Type="http://schemas.openxmlformats.org/officeDocument/2006/relationships/slideLayout" Target="../slideLayouts/slideLayout130.xml"/><Relationship Id="rId10" Type="http://schemas.openxmlformats.org/officeDocument/2006/relationships/theme" Target="../theme/theme16.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image" Target="../media/image2.png"/><Relationship Id="rId5" Type="http://schemas.openxmlformats.org/officeDocument/2006/relationships/slideLayout" Target="../slideLayouts/slideLayout139.xml"/><Relationship Id="rId10" Type="http://schemas.openxmlformats.org/officeDocument/2006/relationships/theme" Target="../theme/theme17.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image" Target="../media/image2.png"/><Relationship Id="rId5" Type="http://schemas.openxmlformats.org/officeDocument/2006/relationships/slideLayout" Target="../slideLayouts/slideLayout148.xml"/><Relationship Id="rId10" Type="http://schemas.openxmlformats.org/officeDocument/2006/relationships/theme" Target="../theme/theme18.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image" Target="../media/image2.png"/><Relationship Id="rId5" Type="http://schemas.openxmlformats.org/officeDocument/2006/relationships/slideLayout" Target="../slideLayouts/slideLayout157.xml"/><Relationship Id="rId10" Type="http://schemas.openxmlformats.org/officeDocument/2006/relationships/theme" Target="../theme/theme19.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image" Target="../media/image2.png"/><Relationship Id="rId5" Type="http://schemas.openxmlformats.org/officeDocument/2006/relationships/slideLayout" Target="../slideLayouts/slideLayout166.xml"/><Relationship Id="rId10" Type="http://schemas.openxmlformats.org/officeDocument/2006/relationships/theme" Target="../theme/theme20.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image" Target="../media/image4.png"/><Relationship Id="rId5" Type="http://schemas.openxmlformats.org/officeDocument/2006/relationships/slideLayout" Target="../slideLayouts/slideLayout175.xml"/><Relationship Id="rId10" Type="http://schemas.openxmlformats.org/officeDocument/2006/relationships/theme" Target="../theme/theme21.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image" Target="../media/image2.png"/><Relationship Id="rId5" Type="http://schemas.openxmlformats.org/officeDocument/2006/relationships/slideLayout" Target="../slideLayouts/slideLayout184.xml"/><Relationship Id="rId10" Type="http://schemas.openxmlformats.org/officeDocument/2006/relationships/theme" Target="../theme/theme22.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image" Target="../media/image2.png"/><Relationship Id="rId5" Type="http://schemas.openxmlformats.org/officeDocument/2006/relationships/slideLayout" Target="../slideLayouts/slideLayout193.xml"/><Relationship Id="rId10" Type="http://schemas.openxmlformats.org/officeDocument/2006/relationships/theme" Target="../theme/theme23.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0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image" Target="../media/image2.png"/><Relationship Id="rId5" Type="http://schemas.openxmlformats.org/officeDocument/2006/relationships/slideLayout" Target="../slideLayouts/slideLayout202.xml"/><Relationship Id="rId10" Type="http://schemas.openxmlformats.org/officeDocument/2006/relationships/theme" Target="../theme/theme24.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14.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image" Target="../media/image2.png"/><Relationship Id="rId5" Type="http://schemas.openxmlformats.org/officeDocument/2006/relationships/slideLayout" Target="../slideLayouts/slideLayout211.xml"/><Relationship Id="rId10" Type="http://schemas.openxmlformats.org/officeDocument/2006/relationships/theme" Target="../theme/theme25.xml"/><Relationship Id="rId4" Type="http://schemas.openxmlformats.org/officeDocument/2006/relationships/slideLayout" Target="../slideLayouts/slideLayout210.xml"/><Relationship Id="rId9" Type="http://schemas.openxmlformats.org/officeDocument/2006/relationships/slideLayout" Target="../slideLayouts/slideLayout21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image" Target="../media/image2.png"/><Relationship Id="rId5" Type="http://schemas.openxmlformats.org/officeDocument/2006/relationships/slideLayout" Target="../slideLayouts/slideLayout220.xml"/><Relationship Id="rId10" Type="http://schemas.openxmlformats.org/officeDocument/2006/relationships/theme" Target="../theme/theme26.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32.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image" Target="../media/image2.png"/><Relationship Id="rId5" Type="http://schemas.openxmlformats.org/officeDocument/2006/relationships/slideLayout" Target="../slideLayouts/slideLayout229.xml"/><Relationship Id="rId10" Type="http://schemas.openxmlformats.org/officeDocument/2006/relationships/theme" Target="../theme/theme27.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image" Target="../media/image2.png"/><Relationship Id="rId5" Type="http://schemas.openxmlformats.org/officeDocument/2006/relationships/slideLayout" Target="../slideLayouts/slideLayout238.xml"/><Relationship Id="rId10" Type="http://schemas.openxmlformats.org/officeDocument/2006/relationships/theme" Target="../theme/theme28.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image" Target="../media/image2.png"/><Relationship Id="rId5" Type="http://schemas.openxmlformats.org/officeDocument/2006/relationships/slideLayout" Target="../slideLayouts/slideLayout247.xml"/><Relationship Id="rId10" Type="http://schemas.openxmlformats.org/officeDocument/2006/relationships/theme" Target="../theme/theme29.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59.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image" Target="../media/image2.png"/><Relationship Id="rId5" Type="http://schemas.openxmlformats.org/officeDocument/2006/relationships/slideLayout" Target="../slideLayouts/slideLayout256.xml"/><Relationship Id="rId10" Type="http://schemas.openxmlformats.org/officeDocument/2006/relationships/theme" Target="../theme/theme30.xml"/><Relationship Id="rId4" Type="http://schemas.openxmlformats.org/officeDocument/2006/relationships/slideLayout" Target="../slideLayouts/slideLayout255.xml"/><Relationship Id="rId9" Type="http://schemas.openxmlformats.org/officeDocument/2006/relationships/slideLayout" Target="../slideLayouts/slideLayout26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68.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image" Target="../media/image2.png"/><Relationship Id="rId5" Type="http://schemas.openxmlformats.org/officeDocument/2006/relationships/slideLayout" Target="../slideLayouts/slideLayout265.xml"/><Relationship Id="rId10" Type="http://schemas.openxmlformats.org/officeDocument/2006/relationships/theme" Target="../theme/theme31.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77.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image" Target="../media/image2.png"/><Relationship Id="rId5" Type="http://schemas.openxmlformats.org/officeDocument/2006/relationships/slideLayout" Target="../slideLayouts/slideLayout274.xml"/><Relationship Id="rId10" Type="http://schemas.openxmlformats.org/officeDocument/2006/relationships/theme" Target="../theme/theme32.xml"/><Relationship Id="rId4" Type="http://schemas.openxmlformats.org/officeDocument/2006/relationships/slideLayout" Target="../slideLayouts/slideLayout273.xml"/><Relationship Id="rId9" Type="http://schemas.openxmlformats.org/officeDocument/2006/relationships/slideLayout" Target="../slideLayouts/slideLayout278.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8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image" Target="../media/image2.png"/><Relationship Id="rId5" Type="http://schemas.openxmlformats.org/officeDocument/2006/relationships/slideLayout" Target="../slideLayouts/slideLayout283.xml"/><Relationship Id="rId10" Type="http://schemas.openxmlformats.org/officeDocument/2006/relationships/theme" Target="../theme/theme33.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95.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image" Target="../media/image2.png"/><Relationship Id="rId5" Type="http://schemas.openxmlformats.org/officeDocument/2006/relationships/slideLayout" Target="../slideLayouts/slideLayout292.xml"/><Relationship Id="rId10" Type="http://schemas.openxmlformats.org/officeDocument/2006/relationships/theme" Target="../theme/theme34.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04.xml"/><Relationship Id="rId3" Type="http://schemas.openxmlformats.org/officeDocument/2006/relationships/slideLayout" Target="../slideLayouts/slideLayout299.xml"/><Relationship Id="rId7" Type="http://schemas.openxmlformats.org/officeDocument/2006/relationships/slideLayout" Target="../slideLayouts/slideLayout303.xml"/><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image" Target="../media/image2.png"/><Relationship Id="rId5" Type="http://schemas.openxmlformats.org/officeDocument/2006/relationships/slideLayout" Target="../slideLayouts/slideLayout301.xml"/><Relationship Id="rId10" Type="http://schemas.openxmlformats.org/officeDocument/2006/relationships/theme" Target="../theme/theme35.xml"/><Relationship Id="rId4" Type="http://schemas.openxmlformats.org/officeDocument/2006/relationships/slideLayout" Target="../slideLayouts/slideLayout300.xml"/><Relationship Id="rId9" Type="http://schemas.openxmlformats.org/officeDocument/2006/relationships/slideLayout" Target="../slideLayouts/slideLayout30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13.xml"/><Relationship Id="rId3" Type="http://schemas.openxmlformats.org/officeDocument/2006/relationships/slideLayout" Target="../slideLayouts/slideLayout308.xml"/><Relationship Id="rId7" Type="http://schemas.openxmlformats.org/officeDocument/2006/relationships/slideLayout" Target="../slideLayouts/slideLayout312.xml"/><Relationship Id="rId2" Type="http://schemas.openxmlformats.org/officeDocument/2006/relationships/slideLayout" Target="../slideLayouts/slideLayout307.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image" Target="../media/image3.jpeg"/><Relationship Id="rId5" Type="http://schemas.openxmlformats.org/officeDocument/2006/relationships/slideLayout" Target="../slideLayouts/slideLayout310.xml"/><Relationship Id="rId10" Type="http://schemas.openxmlformats.org/officeDocument/2006/relationships/theme" Target="../theme/theme36.xml"/><Relationship Id="rId4" Type="http://schemas.openxmlformats.org/officeDocument/2006/relationships/slideLayout" Target="../slideLayouts/slideLayout309.xml"/><Relationship Id="rId9" Type="http://schemas.openxmlformats.org/officeDocument/2006/relationships/slideLayout" Target="../slideLayouts/slideLayout31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22.xml"/><Relationship Id="rId3" Type="http://schemas.openxmlformats.org/officeDocument/2006/relationships/slideLayout" Target="../slideLayouts/slideLayout317.xml"/><Relationship Id="rId7" Type="http://schemas.openxmlformats.org/officeDocument/2006/relationships/slideLayout" Target="../slideLayouts/slideLayout321.xml"/><Relationship Id="rId2" Type="http://schemas.openxmlformats.org/officeDocument/2006/relationships/slideLayout" Target="../slideLayouts/slideLayout316.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image" Target="../media/image2.png"/><Relationship Id="rId5" Type="http://schemas.openxmlformats.org/officeDocument/2006/relationships/slideLayout" Target="../slideLayouts/slideLayout319.xml"/><Relationship Id="rId10" Type="http://schemas.openxmlformats.org/officeDocument/2006/relationships/theme" Target="../theme/theme37.xml"/><Relationship Id="rId4" Type="http://schemas.openxmlformats.org/officeDocument/2006/relationships/slideLayout" Target="../slideLayouts/slideLayout318.xml"/><Relationship Id="rId9" Type="http://schemas.openxmlformats.org/officeDocument/2006/relationships/slideLayout" Target="../slideLayouts/slideLayout323.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331.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2" Type="http://schemas.openxmlformats.org/officeDocument/2006/relationships/slideLayout" Target="../slideLayouts/slideLayout325.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image" Target="../media/image2.png"/><Relationship Id="rId5" Type="http://schemas.openxmlformats.org/officeDocument/2006/relationships/slideLayout" Target="../slideLayouts/slideLayout328.xml"/><Relationship Id="rId10" Type="http://schemas.openxmlformats.org/officeDocument/2006/relationships/theme" Target="../theme/theme38.xml"/><Relationship Id="rId4" Type="http://schemas.openxmlformats.org/officeDocument/2006/relationships/slideLayout" Target="../slideLayouts/slideLayout327.xml"/><Relationship Id="rId9" Type="http://schemas.openxmlformats.org/officeDocument/2006/relationships/slideLayout" Target="../slideLayouts/slideLayout332.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340.xml"/><Relationship Id="rId3" Type="http://schemas.openxmlformats.org/officeDocument/2006/relationships/slideLayout" Target="../slideLayouts/slideLayout335.xml"/><Relationship Id="rId7" Type="http://schemas.openxmlformats.org/officeDocument/2006/relationships/slideLayout" Target="../slideLayouts/slideLayout339.xml"/><Relationship Id="rId2" Type="http://schemas.openxmlformats.org/officeDocument/2006/relationships/slideLayout" Target="../slideLayouts/slideLayout334.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image" Target="../media/image2.png"/><Relationship Id="rId5" Type="http://schemas.openxmlformats.org/officeDocument/2006/relationships/slideLayout" Target="../slideLayouts/slideLayout337.xml"/><Relationship Id="rId10" Type="http://schemas.openxmlformats.org/officeDocument/2006/relationships/theme" Target="../theme/theme39.xml"/><Relationship Id="rId4" Type="http://schemas.openxmlformats.org/officeDocument/2006/relationships/slideLayout" Target="../slideLayouts/slideLayout336.xml"/><Relationship Id="rId9" Type="http://schemas.openxmlformats.org/officeDocument/2006/relationships/slideLayout" Target="../slideLayouts/slideLayout3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png"/><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image" Target="../media/image2.png"/><Relationship Id="rId5" Type="http://schemas.openxmlformats.org/officeDocument/2006/relationships/slideLayout" Target="../slideLayouts/slideLayout346.xml"/><Relationship Id="rId10" Type="http://schemas.openxmlformats.org/officeDocument/2006/relationships/theme" Target="../theme/theme40.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58.xml"/><Relationship Id="rId3" Type="http://schemas.openxmlformats.org/officeDocument/2006/relationships/slideLayout" Target="../slideLayouts/slideLayout353.xml"/><Relationship Id="rId7" Type="http://schemas.openxmlformats.org/officeDocument/2006/relationships/slideLayout" Target="../slideLayouts/slideLayout357.xml"/><Relationship Id="rId2" Type="http://schemas.openxmlformats.org/officeDocument/2006/relationships/slideLayout" Target="../slideLayouts/slideLayout352.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image" Target="../media/image2.png"/><Relationship Id="rId5" Type="http://schemas.openxmlformats.org/officeDocument/2006/relationships/slideLayout" Target="../slideLayouts/slideLayout355.xml"/><Relationship Id="rId10" Type="http://schemas.openxmlformats.org/officeDocument/2006/relationships/theme" Target="../theme/theme41.xml"/><Relationship Id="rId4" Type="http://schemas.openxmlformats.org/officeDocument/2006/relationships/slideLayout" Target="../slideLayouts/slideLayout354.xml"/><Relationship Id="rId9" Type="http://schemas.openxmlformats.org/officeDocument/2006/relationships/slideLayout" Target="../slideLayouts/slideLayout35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67.xml"/><Relationship Id="rId3" Type="http://schemas.openxmlformats.org/officeDocument/2006/relationships/slideLayout" Target="../slideLayouts/slideLayout362.xml"/><Relationship Id="rId7" Type="http://schemas.openxmlformats.org/officeDocument/2006/relationships/slideLayout" Target="../slideLayouts/slideLayout366.xml"/><Relationship Id="rId2" Type="http://schemas.openxmlformats.org/officeDocument/2006/relationships/slideLayout" Target="../slideLayouts/slideLayout361.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image" Target="../media/image2.png"/><Relationship Id="rId5" Type="http://schemas.openxmlformats.org/officeDocument/2006/relationships/slideLayout" Target="../slideLayouts/slideLayout364.xml"/><Relationship Id="rId10" Type="http://schemas.openxmlformats.org/officeDocument/2006/relationships/theme" Target="../theme/theme42.xml"/><Relationship Id="rId4" Type="http://schemas.openxmlformats.org/officeDocument/2006/relationships/slideLayout" Target="../slideLayouts/slideLayout363.xml"/><Relationship Id="rId9" Type="http://schemas.openxmlformats.org/officeDocument/2006/relationships/slideLayout" Target="../slideLayouts/slideLayout368.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76.xml"/><Relationship Id="rId3" Type="http://schemas.openxmlformats.org/officeDocument/2006/relationships/slideLayout" Target="../slideLayouts/slideLayout371.xml"/><Relationship Id="rId7" Type="http://schemas.openxmlformats.org/officeDocument/2006/relationships/slideLayout" Target="../slideLayouts/slideLayout375.xml"/><Relationship Id="rId2" Type="http://schemas.openxmlformats.org/officeDocument/2006/relationships/slideLayout" Target="../slideLayouts/slideLayout370.xml"/><Relationship Id="rId1" Type="http://schemas.openxmlformats.org/officeDocument/2006/relationships/slideLayout" Target="../slideLayouts/slideLayout369.xml"/><Relationship Id="rId6" Type="http://schemas.openxmlformats.org/officeDocument/2006/relationships/slideLayout" Target="../slideLayouts/slideLayout374.xml"/><Relationship Id="rId11" Type="http://schemas.openxmlformats.org/officeDocument/2006/relationships/image" Target="../media/image3.jpeg"/><Relationship Id="rId5" Type="http://schemas.openxmlformats.org/officeDocument/2006/relationships/slideLayout" Target="../slideLayouts/slideLayout373.xml"/><Relationship Id="rId10" Type="http://schemas.openxmlformats.org/officeDocument/2006/relationships/theme" Target="../theme/theme43.xml"/><Relationship Id="rId4" Type="http://schemas.openxmlformats.org/officeDocument/2006/relationships/slideLayout" Target="../slideLayouts/slideLayout372.xml"/><Relationship Id="rId9" Type="http://schemas.openxmlformats.org/officeDocument/2006/relationships/slideLayout" Target="../slideLayouts/slideLayout377.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385.xml"/><Relationship Id="rId3" Type="http://schemas.openxmlformats.org/officeDocument/2006/relationships/slideLayout" Target="../slideLayouts/slideLayout380.xml"/><Relationship Id="rId7" Type="http://schemas.openxmlformats.org/officeDocument/2006/relationships/slideLayout" Target="../slideLayouts/slideLayout384.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image" Target="../media/image3.jpeg"/><Relationship Id="rId5" Type="http://schemas.openxmlformats.org/officeDocument/2006/relationships/slideLayout" Target="../slideLayouts/slideLayout382.xml"/><Relationship Id="rId10" Type="http://schemas.openxmlformats.org/officeDocument/2006/relationships/theme" Target="../theme/theme44.xml"/><Relationship Id="rId4" Type="http://schemas.openxmlformats.org/officeDocument/2006/relationships/slideLayout" Target="../slideLayouts/slideLayout381.xml"/><Relationship Id="rId9" Type="http://schemas.openxmlformats.org/officeDocument/2006/relationships/slideLayout" Target="../slideLayouts/slideLayout386.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394.xml"/><Relationship Id="rId3" Type="http://schemas.openxmlformats.org/officeDocument/2006/relationships/slideLayout" Target="../slideLayouts/slideLayout389.xml"/><Relationship Id="rId7" Type="http://schemas.openxmlformats.org/officeDocument/2006/relationships/slideLayout" Target="../slideLayouts/slideLayout393.xml"/><Relationship Id="rId2" Type="http://schemas.openxmlformats.org/officeDocument/2006/relationships/slideLayout" Target="../slideLayouts/slideLayout388.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image" Target="../media/image2.png"/><Relationship Id="rId5" Type="http://schemas.openxmlformats.org/officeDocument/2006/relationships/slideLayout" Target="../slideLayouts/slideLayout391.xml"/><Relationship Id="rId10" Type="http://schemas.openxmlformats.org/officeDocument/2006/relationships/theme" Target="../theme/theme45.xml"/><Relationship Id="rId4" Type="http://schemas.openxmlformats.org/officeDocument/2006/relationships/slideLayout" Target="../slideLayouts/slideLayout390.xml"/><Relationship Id="rId9" Type="http://schemas.openxmlformats.org/officeDocument/2006/relationships/slideLayout" Target="../slideLayouts/slideLayout39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03.xml"/><Relationship Id="rId3" Type="http://schemas.openxmlformats.org/officeDocument/2006/relationships/slideLayout" Target="../slideLayouts/slideLayout398.xml"/><Relationship Id="rId7" Type="http://schemas.openxmlformats.org/officeDocument/2006/relationships/slideLayout" Target="../slideLayouts/slideLayout402.xml"/><Relationship Id="rId2" Type="http://schemas.openxmlformats.org/officeDocument/2006/relationships/slideLayout" Target="../slideLayouts/slideLayout397.xml"/><Relationship Id="rId1" Type="http://schemas.openxmlformats.org/officeDocument/2006/relationships/slideLayout" Target="../slideLayouts/slideLayout396.xml"/><Relationship Id="rId6" Type="http://schemas.openxmlformats.org/officeDocument/2006/relationships/slideLayout" Target="../slideLayouts/slideLayout401.xml"/><Relationship Id="rId11" Type="http://schemas.openxmlformats.org/officeDocument/2006/relationships/image" Target="../media/image2.png"/><Relationship Id="rId5" Type="http://schemas.openxmlformats.org/officeDocument/2006/relationships/slideLayout" Target="../slideLayouts/slideLayout400.xml"/><Relationship Id="rId10" Type="http://schemas.openxmlformats.org/officeDocument/2006/relationships/theme" Target="../theme/theme46.xml"/><Relationship Id="rId4" Type="http://schemas.openxmlformats.org/officeDocument/2006/relationships/slideLayout" Target="../slideLayouts/slideLayout399.xml"/><Relationship Id="rId9" Type="http://schemas.openxmlformats.org/officeDocument/2006/relationships/slideLayout" Target="../slideLayouts/slideLayout4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412.xml"/><Relationship Id="rId3" Type="http://schemas.openxmlformats.org/officeDocument/2006/relationships/slideLayout" Target="../slideLayouts/slideLayout407.xml"/><Relationship Id="rId7" Type="http://schemas.openxmlformats.org/officeDocument/2006/relationships/slideLayout" Target="../slideLayouts/slideLayout411.xml"/><Relationship Id="rId2" Type="http://schemas.openxmlformats.org/officeDocument/2006/relationships/slideLayout" Target="../slideLayouts/slideLayout406.xml"/><Relationship Id="rId1" Type="http://schemas.openxmlformats.org/officeDocument/2006/relationships/slideLayout" Target="../slideLayouts/slideLayout405.xml"/><Relationship Id="rId6" Type="http://schemas.openxmlformats.org/officeDocument/2006/relationships/slideLayout" Target="../slideLayouts/slideLayout410.xml"/><Relationship Id="rId11" Type="http://schemas.openxmlformats.org/officeDocument/2006/relationships/image" Target="../media/image5.jpeg"/><Relationship Id="rId5" Type="http://schemas.openxmlformats.org/officeDocument/2006/relationships/slideLayout" Target="../slideLayouts/slideLayout409.xml"/><Relationship Id="rId10" Type="http://schemas.openxmlformats.org/officeDocument/2006/relationships/theme" Target="../theme/theme47.xml"/><Relationship Id="rId4" Type="http://schemas.openxmlformats.org/officeDocument/2006/relationships/slideLayout" Target="../slideLayouts/slideLayout408.xml"/><Relationship Id="rId9" Type="http://schemas.openxmlformats.org/officeDocument/2006/relationships/slideLayout" Target="../slideLayouts/slideLayout413.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421.xml"/><Relationship Id="rId3" Type="http://schemas.openxmlformats.org/officeDocument/2006/relationships/slideLayout" Target="../slideLayouts/slideLayout416.xml"/><Relationship Id="rId7" Type="http://schemas.openxmlformats.org/officeDocument/2006/relationships/slideLayout" Target="../slideLayouts/slideLayout420.xml"/><Relationship Id="rId2" Type="http://schemas.openxmlformats.org/officeDocument/2006/relationships/slideLayout" Target="../slideLayouts/slideLayout415.xml"/><Relationship Id="rId1" Type="http://schemas.openxmlformats.org/officeDocument/2006/relationships/slideLayout" Target="../slideLayouts/slideLayout414.xml"/><Relationship Id="rId6" Type="http://schemas.openxmlformats.org/officeDocument/2006/relationships/slideLayout" Target="../slideLayouts/slideLayout419.xml"/><Relationship Id="rId11" Type="http://schemas.openxmlformats.org/officeDocument/2006/relationships/image" Target="../media/image2.png"/><Relationship Id="rId5" Type="http://schemas.openxmlformats.org/officeDocument/2006/relationships/slideLayout" Target="../slideLayouts/slideLayout418.xml"/><Relationship Id="rId10" Type="http://schemas.openxmlformats.org/officeDocument/2006/relationships/theme" Target="../theme/theme48.xml"/><Relationship Id="rId4" Type="http://schemas.openxmlformats.org/officeDocument/2006/relationships/slideLayout" Target="../slideLayouts/slideLayout417.xml"/><Relationship Id="rId9" Type="http://schemas.openxmlformats.org/officeDocument/2006/relationships/slideLayout" Target="../slideLayouts/slideLayout422.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430.xml"/><Relationship Id="rId3" Type="http://schemas.openxmlformats.org/officeDocument/2006/relationships/slideLayout" Target="../slideLayouts/slideLayout425.xml"/><Relationship Id="rId7" Type="http://schemas.openxmlformats.org/officeDocument/2006/relationships/slideLayout" Target="../slideLayouts/slideLayout429.xml"/><Relationship Id="rId2" Type="http://schemas.openxmlformats.org/officeDocument/2006/relationships/slideLayout" Target="../slideLayouts/slideLayout424.xml"/><Relationship Id="rId1" Type="http://schemas.openxmlformats.org/officeDocument/2006/relationships/slideLayout" Target="../slideLayouts/slideLayout423.xml"/><Relationship Id="rId6" Type="http://schemas.openxmlformats.org/officeDocument/2006/relationships/slideLayout" Target="../slideLayouts/slideLayout428.xml"/><Relationship Id="rId11" Type="http://schemas.openxmlformats.org/officeDocument/2006/relationships/image" Target="../media/image2.png"/><Relationship Id="rId5" Type="http://schemas.openxmlformats.org/officeDocument/2006/relationships/slideLayout" Target="../slideLayouts/slideLayout427.xml"/><Relationship Id="rId10" Type="http://schemas.openxmlformats.org/officeDocument/2006/relationships/theme" Target="../theme/theme49.xml"/><Relationship Id="rId4" Type="http://schemas.openxmlformats.org/officeDocument/2006/relationships/slideLayout" Target="../slideLayouts/slideLayout426.xml"/><Relationship Id="rId9" Type="http://schemas.openxmlformats.org/officeDocument/2006/relationships/slideLayout" Target="../slideLayouts/slideLayout43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5.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439.xml"/><Relationship Id="rId3" Type="http://schemas.openxmlformats.org/officeDocument/2006/relationships/slideLayout" Target="../slideLayouts/slideLayout434.xml"/><Relationship Id="rId7" Type="http://schemas.openxmlformats.org/officeDocument/2006/relationships/slideLayout" Target="../slideLayouts/slideLayout438.xml"/><Relationship Id="rId2" Type="http://schemas.openxmlformats.org/officeDocument/2006/relationships/slideLayout" Target="../slideLayouts/slideLayout433.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image" Target="../media/image3.jpeg"/><Relationship Id="rId5" Type="http://schemas.openxmlformats.org/officeDocument/2006/relationships/slideLayout" Target="../slideLayouts/slideLayout436.xml"/><Relationship Id="rId10" Type="http://schemas.openxmlformats.org/officeDocument/2006/relationships/theme" Target="../theme/theme50.xml"/><Relationship Id="rId4" Type="http://schemas.openxmlformats.org/officeDocument/2006/relationships/slideLayout" Target="../slideLayouts/slideLayout435.xml"/><Relationship Id="rId9" Type="http://schemas.openxmlformats.org/officeDocument/2006/relationships/slideLayout" Target="../slideLayouts/slideLayout440.xml"/></Relationships>
</file>

<file path=ppt/slideMasters/_rels/slideMaster51.xml.rels><?xml version="1.0" encoding="UTF-8" standalone="yes"?>
<Relationships xmlns="http://schemas.openxmlformats.org/package/2006/relationships"><Relationship Id="rId3" Type="http://schemas.openxmlformats.org/officeDocument/2006/relationships/slideLayout" Target="../slideLayouts/slideLayout443.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5" Type="http://schemas.openxmlformats.org/officeDocument/2006/relationships/image" Target="../media/image6.jpeg"/><Relationship Id="rId4"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451.xml"/><Relationship Id="rId3" Type="http://schemas.openxmlformats.org/officeDocument/2006/relationships/slideLayout" Target="../slideLayouts/slideLayout446.xml"/><Relationship Id="rId7" Type="http://schemas.openxmlformats.org/officeDocument/2006/relationships/slideLayout" Target="../slideLayouts/slideLayout450.xml"/><Relationship Id="rId2" Type="http://schemas.openxmlformats.org/officeDocument/2006/relationships/slideLayout" Target="../slideLayouts/slideLayout445.xml"/><Relationship Id="rId1" Type="http://schemas.openxmlformats.org/officeDocument/2006/relationships/slideLayout" Target="../slideLayouts/slideLayout444.xml"/><Relationship Id="rId6" Type="http://schemas.openxmlformats.org/officeDocument/2006/relationships/slideLayout" Target="../slideLayouts/slideLayout449.xml"/><Relationship Id="rId11" Type="http://schemas.openxmlformats.org/officeDocument/2006/relationships/image" Target="../media/image2.png"/><Relationship Id="rId5" Type="http://schemas.openxmlformats.org/officeDocument/2006/relationships/slideLayout" Target="../slideLayouts/slideLayout448.xml"/><Relationship Id="rId10" Type="http://schemas.openxmlformats.org/officeDocument/2006/relationships/theme" Target="../theme/theme52.xml"/><Relationship Id="rId4" Type="http://schemas.openxmlformats.org/officeDocument/2006/relationships/slideLayout" Target="../slideLayouts/slideLayout447.xml"/><Relationship Id="rId9" Type="http://schemas.openxmlformats.org/officeDocument/2006/relationships/slideLayout" Target="../slideLayouts/slideLayout452.xml"/></Relationships>
</file>

<file path=ppt/slideMasters/_rels/slideMaster53.xml.rels><?xml version="1.0" encoding="UTF-8" standalone="yes"?>
<Relationships xmlns="http://schemas.openxmlformats.org/package/2006/relationships"><Relationship Id="rId3" Type="http://schemas.openxmlformats.org/officeDocument/2006/relationships/slideLayout" Target="../slideLayouts/slideLayout455.xml"/><Relationship Id="rId2" Type="http://schemas.openxmlformats.org/officeDocument/2006/relationships/slideLayout" Target="../slideLayouts/slideLayout454.xml"/><Relationship Id="rId1" Type="http://schemas.openxmlformats.org/officeDocument/2006/relationships/slideLayout" Target="../slideLayouts/slideLayout453.xml"/><Relationship Id="rId5" Type="http://schemas.openxmlformats.org/officeDocument/2006/relationships/image" Target="../media/image6.jpeg"/><Relationship Id="rId4"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3" Type="http://schemas.openxmlformats.org/officeDocument/2006/relationships/slideLayout" Target="../slideLayouts/slideLayout458.xml"/><Relationship Id="rId2" Type="http://schemas.openxmlformats.org/officeDocument/2006/relationships/slideLayout" Target="../slideLayouts/slideLayout457.xml"/><Relationship Id="rId1" Type="http://schemas.openxmlformats.org/officeDocument/2006/relationships/slideLayout" Target="../slideLayouts/slideLayout456.xml"/><Relationship Id="rId5" Type="http://schemas.openxmlformats.org/officeDocument/2006/relationships/image" Target="../media/image6.jpeg"/><Relationship Id="rId4"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466.xml"/><Relationship Id="rId3" Type="http://schemas.openxmlformats.org/officeDocument/2006/relationships/slideLayout" Target="../slideLayouts/slideLayout461.xml"/><Relationship Id="rId7" Type="http://schemas.openxmlformats.org/officeDocument/2006/relationships/slideLayout" Target="../slideLayouts/slideLayout465.xml"/><Relationship Id="rId2" Type="http://schemas.openxmlformats.org/officeDocument/2006/relationships/slideLayout" Target="../slideLayouts/slideLayout460.xml"/><Relationship Id="rId1" Type="http://schemas.openxmlformats.org/officeDocument/2006/relationships/slideLayout" Target="../slideLayouts/slideLayout459.xml"/><Relationship Id="rId6" Type="http://schemas.openxmlformats.org/officeDocument/2006/relationships/slideLayout" Target="../slideLayouts/slideLayout464.xml"/><Relationship Id="rId11" Type="http://schemas.openxmlformats.org/officeDocument/2006/relationships/image" Target="../media/image2.png"/><Relationship Id="rId5" Type="http://schemas.openxmlformats.org/officeDocument/2006/relationships/slideLayout" Target="../slideLayouts/slideLayout463.xml"/><Relationship Id="rId10" Type="http://schemas.openxmlformats.org/officeDocument/2006/relationships/theme" Target="../theme/theme55.xml"/><Relationship Id="rId4" Type="http://schemas.openxmlformats.org/officeDocument/2006/relationships/slideLayout" Target="../slideLayouts/slideLayout462.xml"/><Relationship Id="rId9" Type="http://schemas.openxmlformats.org/officeDocument/2006/relationships/slideLayout" Target="../slideLayouts/slideLayout467.xml"/></Relationships>
</file>

<file path=ppt/slideMasters/_rels/slideMaster56.xml.rels><?xml version="1.0" encoding="UTF-8" standalone="yes"?>
<Relationships xmlns="http://schemas.openxmlformats.org/package/2006/relationships"><Relationship Id="rId3" Type="http://schemas.openxmlformats.org/officeDocument/2006/relationships/slideLayout" Target="../slideLayouts/slideLayout470.xml"/><Relationship Id="rId2" Type="http://schemas.openxmlformats.org/officeDocument/2006/relationships/slideLayout" Target="../slideLayouts/slideLayout469.xml"/><Relationship Id="rId1" Type="http://schemas.openxmlformats.org/officeDocument/2006/relationships/slideLayout" Target="../slideLayouts/slideLayout468.xml"/><Relationship Id="rId5" Type="http://schemas.openxmlformats.org/officeDocument/2006/relationships/image" Target="../media/image6.jpeg"/><Relationship Id="rId4" Type="http://schemas.openxmlformats.org/officeDocument/2006/relationships/theme" Target="../theme/theme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3.jpeg"/><Relationship Id="rId5" Type="http://schemas.openxmlformats.org/officeDocument/2006/relationships/slideLayout" Target="../slideLayouts/slideLayout40.xml"/><Relationship Id="rId10" Type="http://schemas.openxmlformats.org/officeDocument/2006/relationships/theme" Target="../theme/theme6.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3.jpeg"/><Relationship Id="rId5" Type="http://schemas.openxmlformats.org/officeDocument/2006/relationships/slideLayout" Target="../slideLayouts/slideLayout49.xml"/><Relationship Id="rId10" Type="http://schemas.openxmlformats.org/officeDocument/2006/relationships/theme" Target="../theme/theme7.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3.jpeg"/><Relationship Id="rId5" Type="http://schemas.openxmlformats.org/officeDocument/2006/relationships/slideLayout" Target="../slideLayouts/slideLayout58.xml"/><Relationship Id="rId10" Type="http://schemas.openxmlformats.org/officeDocument/2006/relationships/theme" Target="../theme/theme8.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3.jpeg"/><Relationship Id="rId5" Type="http://schemas.openxmlformats.org/officeDocument/2006/relationships/slideLayout" Target="../slideLayouts/slideLayout67.xml"/><Relationship Id="rId10" Type="http://schemas.openxmlformats.org/officeDocument/2006/relationships/theme" Target="../theme/theme9.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CD401DC8-78A3-9848-9E80-D05DA7B67321}"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 name="Picture 19"/>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0" y="-27384"/>
            <a:ext cx="9144000" cy="132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225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ctr" rtl="0" eaLnBrk="0" fontAlgn="base" hangingPunct="0">
        <a:spcBef>
          <a:spcPct val="20000"/>
        </a:spcBef>
        <a:spcAft>
          <a:spcPct val="0"/>
        </a:spcAft>
        <a:defRPr sz="36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99644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35809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15636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42430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44628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62829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19069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08300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52306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84724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1211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66656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2393950" y="5187316"/>
            <a:ext cx="6750050" cy="167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685800" y="33528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18" tIns="44809" rIns="89618" bIns="44809" numCol="1" anchor="ctr" anchorCtr="0" compatLnSpc="1">
            <a:prstTxWarp prst="textNoShape">
              <a:avLst/>
            </a:prstTxWarp>
          </a:bodyPr>
          <a:lstStyle/>
          <a:p>
            <a:pPr lvl="0"/>
            <a:r>
              <a:rPr lang="en-US" altLang="en-US" dirty="0" smtClean="0"/>
              <a:t>Click to edit Master title style</a:t>
            </a:r>
          </a:p>
        </p:txBody>
      </p:sp>
      <p:sp>
        <p:nvSpPr>
          <p:cNvPr id="2052" name="Rectangle 3"/>
          <p:cNvSpPr>
            <a:spLocks noGrp="1" noChangeArrowheads="1"/>
          </p:cNvSpPr>
          <p:nvPr>
            <p:ph type="body" idx="1"/>
          </p:nvPr>
        </p:nvSpPr>
        <p:spPr bwMode="auto">
          <a:xfrm>
            <a:off x="685800" y="1558291"/>
            <a:ext cx="7772400" cy="453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18" tIns="44809" rIns="89618" bIns="448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0" y="6564631"/>
            <a:ext cx="1905000" cy="293370"/>
          </a:xfrm>
          <a:prstGeom prst="rect">
            <a:avLst/>
          </a:prstGeom>
          <a:noFill/>
          <a:ln w="9525">
            <a:noFill/>
            <a:miter lim="800000"/>
            <a:headEnd/>
            <a:tailEnd/>
          </a:ln>
        </p:spPr>
        <p:txBody>
          <a:bodyPr vert="horz" wrap="square" lIns="89618" tIns="44809" rIns="89618" bIns="44809" numCol="1" anchor="t" anchorCtr="0" compatLnSpc="1">
            <a:prstTxWarp prst="textNoShape">
              <a:avLst/>
            </a:prstTxWarp>
          </a:bodyPr>
          <a:lstStyle>
            <a:lvl1pPr>
              <a:defRPr sz="1200">
                <a:latin typeface="Calibri"/>
                <a:cs typeface="Calibri"/>
              </a:defRPr>
            </a:lvl1pPr>
          </a:lstStyle>
          <a:p>
            <a:pPr eaLnBrk="0" fontAlgn="base" hangingPunct="0">
              <a:spcBef>
                <a:spcPct val="0"/>
              </a:spcBef>
              <a:spcAft>
                <a:spcPct val="0"/>
              </a:spcAft>
              <a:defRPr/>
            </a:pPr>
            <a:endParaRPr lang="en-US" dirty="0">
              <a:solidFill>
                <a:srgbClr val="000000"/>
              </a:solidFill>
              <a:ea typeface="ヒラギノ角ゴ Pro W3" charset="0"/>
            </a:endParaRPr>
          </a:p>
        </p:txBody>
      </p:sp>
      <p:sp>
        <p:nvSpPr>
          <p:cNvPr id="1030" name="Rectangle 6"/>
          <p:cNvSpPr>
            <a:spLocks noGrp="1" noChangeArrowheads="1"/>
          </p:cNvSpPr>
          <p:nvPr>
            <p:ph type="sldNum" sz="quarter" idx="4"/>
          </p:nvPr>
        </p:nvSpPr>
        <p:spPr bwMode="auto">
          <a:xfrm>
            <a:off x="7239000" y="6564631"/>
            <a:ext cx="1905000" cy="293370"/>
          </a:xfrm>
          <a:prstGeom prst="rect">
            <a:avLst/>
          </a:prstGeom>
          <a:noFill/>
          <a:ln w="9525">
            <a:noFill/>
            <a:miter lim="800000"/>
            <a:headEnd/>
            <a:tailEnd/>
          </a:ln>
        </p:spPr>
        <p:txBody>
          <a:bodyPr vert="horz" wrap="square" lIns="89618" tIns="44809" rIns="89618" bIns="44809" numCol="1" anchor="t" anchorCtr="0" compatLnSpc="1">
            <a:prstTxWarp prst="textNoShape">
              <a:avLst/>
            </a:prstTxWarp>
          </a:bodyPr>
          <a:lstStyle>
            <a:lvl1pPr algn="r">
              <a:defRPr sz="1300"/>
            </a:lvl1pPr>
          </a:lstStyle>
          <a:p>
            <a:pPr eaLnBrk="0" fontAlgn="base" hangingPunct="0">
              <a:spcBef>
                <a:spcPct val="0"/>
              </a:spcBef>
              <a:spcAft>
                <a:spcPct val="0"/>
              </a:spcAft>
              <a:defRPr/>
            </a:pPr>
            <a:fld id="{C49046CD-BC0D-41F4-B19E-4898178746D1}" type="slidenum">
              <a:rPr lang="en-US">
                <a:solidFill>
                  <a:srgbClr val="000000"/>
                </a:solidFill>
                <a:latin typeface="Times New Roman" pitchFamily="18" charset="0"/>
                <a:ea typeface="ヒラギノ角ゴ Pro W3" charset="0"/>
              </a:rPr>
              <a:pPr eaLnBrk="0" fontAlgn="base" hangingPunct="0">
                <a:spcBef>
                  <a:spcPct val="0"/>
                </a:spcBef>
                <a:spcAft>
                  <a:spcPct val="0"/>
                </a:spcAft>
                <a:defRPr/>
              </a:pPr>
              <a:t>‹#›</a:t>
            </a:fld>
            <a:endParaRPr lang="en-US">
              <a:solidFill>
                <a:srgbClr val="000000"/>
              </a:solidFill>
              <a:latin typeface="Times New Roman" pitchFamily="18" charset="0"/>
              <a:ea typeface="ヒラギノ角ゴ Pro W3" charset="0"/>
            </a:endParaRPr>
          </a:p>
        </p:txBody>
      </p:sp>
    </p:spTree>
    <p:extLst>
      <p:ext uri="{BB962C8B-B14F-4D97-AF65-F5344CB8AC3E}">
        <p14:creationId xmlns:p14="http://schemas.microsoft.com/office/powerpoint/2010/main" val="143286787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4300">
          <a:solidFill>
            <a:schemeClr val="tx2"/>
          </a:solidFill>
          <a:latin typeface="Calibri"/>
          <a:ea typeface="+mj-ea"/>
          <a:cs typeface="Calibri"/>
        </a:defRPr>
      </a:lvl1pPr>
      <a:lvl2pPr algn="ctr" rtl="0" eaLnBrk="0" fontAlgn="base" hangingPunct="0">
        <a:spcBef>
          <a:spcPct val="0"/>
        </a:spcBef>
        <a:spcAft>
          <a:spcPct val="0"/>
        </a:spcAft>
        <a:defRPr sz="4300">
          <a:solidFill>
            <a:schemeClr val="tx2"/>
          </a:solidFill>
          <a:latin typeface="Arial" pitchFamily="34" charset="0"/>
          <a:ea typeface="ヒラギノ角ゴ Pro W3" pitchFamily="84" charset="-128"/>
          <a:cs typeface="Arial" pitchFamily="34" charset="0"/>
        </a:defRPr>
      </a:lvl2pPr>
      <a:lvl3pPr algn="ctr" rtl="0" eaLnBrk="0" fontAlgn="base" hangingPunct="0">
        <a:spcBef>
          <a:spcPct val="0"/>
        </a:spcBef>
        <a:spcAft>
          <a:spcPct val="0"/>
        </a:spcAft>
        <a:defRPr sz="4300">
          <a:solidFill>
            <a:schemeClr val="tx2"/>
          </a:solidFill>
          <a:latin typeface="Arial" pitchFamily="34" charset="0"/>
          <a:ea typeface="ヒラギノ角ゴ Pro W3" pitchFamily="84" charset="-128"/>
          <a:cs typeface="Arial" pitchFamily="34" charset="0"/>
        </a:defRPr>
      </a:lvl3pPr>
      <a:lvl4pPr algn="ctr" rtl="0" eaLnBrk="0" fontAlgn="base" hangingPunct="0">
        <a:spcBef>
          <a:spcPct val="0"/>
        </a:spcBef>
        <a:spcAft>
          <a:spcPct val="0"/>
        </a:spcAft>
        <a:defRPr sz="4300">
          <a:solidFill>
            <a:schemeClr val="tx2"/>
          </a:solidFill>
          <a:latin typeface="Arial" pitchFamily="34" charset="0"/>
          <a:ea typeface="ヒラギノ角ゴ Pro W3" pitchFamily="84" charset="-128"/>
          <a:cs typeface="Arial" pitchFamily="34" charset="0"/>
        </a:defRPr>
      </a:lvl4pPr>
      <a:lvl5pPr algn="ctr" rtl="0" eaLnBrk="0" fontAlgn="base" hangingPunct="0">
        <a:spcBef>
          <a:spcPct val="0"/>
        </a:spcBef>
        <a:spcAft>
          <a:spcPct val="0"/>
        </a:spcAft>
        <a:defRPr sz="4300">
          <a:solidFill>
            <a:schemeClr val="tx2"/>
          </a:solidFill>
          <a:latin typeface="Arial" pitchFamily="34" charset="0"/>
          <a:ea typeface="ヒラギノ角ゴ Pro W3" pitchFamily="84" charset="-128"/>
          <a:cs typeface="Arial" pitchFamily="34" charset="0"/>
        </a:defRPr>
      </a:lvl5pPr>
      <a:lvl6pPr marL="448091" algn="ctr" rtl="0" eaLnBrk="1" fontAlgn="base" hangingPunct="1">
        <a:spcBef>
          <a:spcPct val="0"/>
        </a:spcBef>
        <a:spcAft>
          <a:spcPct val="0"/>
        </a:spcAft>
        <a:defRPr sz="4300">
          <a:solidFill>
            <a:schemeClr val="tx2"/>
          </a:solidFill>
          <a:latin typeface="Lucida Grande" pitchFamily="84" charset="0"/>
          <a:ea typeface="ヒラギノ角ゴ Pro W3" pitchFamily="84" charset="-128"/>
        </a:defRPr>
      </a:lvl6pPr>
      <a:lvl7pPr marL="896171" algn="ctr" rtl="0" eaLnBrk="1" fontAlgn="base" hangingPunct="1">
        <a:spcBef>
          <a:spcPct val="0"/>
        </a:spcBef>
        <a:spcAft>
          <a:spcPct val="0"/>
        </a:spcAft>
        <a:defRPr sz="4300">
          <a:solidFill>
            <a:schemeClr val="tx2"/>
          </a:solidFill>
          <a:latin typeface="Lucida Grande" pitchFamily="84" charset="0"/>
          <a:ea typeface="ヒラギノ角ゴ Pro W3" pitchFamily="84" charset="-128"/>
        </a:defRPr>
      </a:lvl7pPr>
      <a:lvl8pPr marL="1344256" algn="ctr" rtl="0" eaLnBrk="1" fontAlgn="base" hangingPunct="1">
        <a:spcBef>
          <a:spcPct val="0"/>
        </a:spcBef>
        <a:spcAft>
          <a:spcPct val="0"/>
        </a:spcAft>
        <a:defRPr sz="4300">
          <a:solidFill>
            <a:schemeClr val="tx2"/>
          </a:solidFill>
          <a:latin typeface="Lucida Grande" pitchFamily="84" charset="0"/>
          <a:ea typeface="ヒラギノ角ゴ Pro W3" pitchFamily="84" charset="-128"/>
        </a:defRPr>
      </a:lvl8pPr>
      <a:lvl9pPr marL="1792340" algn="ctr" rtl="0" eaLnBrk="1" fontAlgn="base" hangingPunct="1">
        <a:spcBef>
          <a:spcPct val="0"/>
        </a:spcBef>
        <a:spcAft>
          <a:spcPct val="0"/>
        </a:spcAft>
        <a:defRPr sz="4300">
          <a:solidFill>
            <a:schemeClr val="tx2"/>
          </a:solidFill>
          <a:latin typeface="Lucida Grande" pitchFamily="84" charset="0"/>
          <a:ea typeface="ヒラギノ角ゴ Pro W3" pitchFamily="84" charset="-128"/>
        </a:defRPr>
      </a:lvl9pPr>
    </p:titleStyle>
    <p:bodyStyle>
      <a:lvl1pPr marL="320675" indent="-320675" algn="l" rtl="0" eaLnBrk="0" fontAlgn="base" hangingPunct="0">
        <a:spcBef>
          <a:spcPct val="20000"/>
        </a:spcBef>
        <a:spcAft>
          <a:spcPct val="0"/>
        </a:spcAft>
        <a:buChar char="•"/>
        <a:defRPr sz="3300">
          <a:solidFill>
            <a:schemeClr val="tx1"/>
          </a:solidFill>
          <a:latin typeface="Calibri"/>
          <a:ea typeface="+mn-ea"/>
          <a:cs typeface="Calibri"/>
        </a:defRPr>
      </a:lvl1pPr>
      <a:lvl2pPr marL="714375" indent="-266700" algn="l" rtl="0" eaLnBrk="0" fontAlgn="base" hangingPunct="0">
        <a:spcBef>
          <a:spcPct val="20000"/>
        </a:spcBef>
        <a:spcAft>
          <a:spcPct val="0"/>
        </a:spcAft>
        <a:buChar char="–"/>
        <a:defRPr sz="2800">
          <a:solidFill>
            <a:schemeClr val="tx1"/>
          </a:solidFill>
          <a:latin typeface="Calibri"/>
          <a:ea typeface="+mn-ea"/>
          <a:cs typeface="Calibri"/>
        </a:defRPr>
      </a:lvl2pPr>
      <a:lvl3pPr marL="1106488" indent="-209550" algn="l" rtl="0" eaLnBrk="0" fontAlgn="base" hangingPunct="0">
        <a:spcBef>
          <a:spcPct val="20000"/>
        </a:spcBef>
        <a:spcAft>
          <a:spcPct val="0"/>
        </a:spcAft>
        <a:buChar char="•"/>
        <a:defRPr sz="2400">
          <a:solidFill>
            <a:schemeClr val="tx1"/>
          </a:solidFill>
          <a:latin typeface="Calibri"/>
          <a:ea typeface="+mn-ea"/>
          <a:cs typeface="Calibri"/>
        </a:defRPr>
      </a:lvl3pPr>
      <a:lvl4pPr marL="1555750" indent="-209550" algn="l" rtl="0" eaLnBrk="0" fontAlgn="base" hangingPunct="0">
        <a:spcBef>
          <a:spcPct val="20000"/>
        </a:spcBef>
        <a:spcAft>
          <a:spcPct val="0"/>
        </a:spcAft>
        <a:buChar char="–"/>
        <a:defRPr sz="2000">
          <a:solidFill>
            <a:schemeClr val="tx1"/>
          </a:solidFill>
          <a:latin typeface="Calibri"/>
          <a:ea typeface="+mn-ea"/>
          <a:cs typeface="Calibri"/>
        </a:defRPr>
      </a:lvl4pPr>
      <a:lvl5pPr marL="2005013" indent="-209550" algn="l" rtl="0" eaLnBrk="0" fontAlgn="base" hangingPunct="0">
        <a:spcBef>
          <a:spcPct val="20000"/>
        </a:spcBef>
        <a:spcAft>
          <a:spcPct val="0"/>
        </a:spcAft>
        <a:buChar char="»"/>
        <a:defRPr sz="2000">
          <a:solidFill>
            <a:schemeClr val="tx1"/>
          </a:solidFill>
          <a:latin typeface="Calibri"/>
          <a:ea typeface="+mn-ea"/>
          <a:cs typeface="Calibri"/>
        </a:defRPr>
      </a:lvl5pPr>
      <a:lvl6pPr marL="2464472" indent="-224048" algn="l" rtl="0" eaLnBrk="1" fontAlgn="base" hangingPunct="1">
        <a:spcBef>
          <a:spcPct val="20000"/>
        </a:spcBef>
        <a:spcAft>
          <a:spcPct val="0"/>
        </a:spcAft>
        <a:buChar char="»"/>
        <a:defRPr sz="2000">
          <a:solidFill>
            <a:schemeClr val="tx1"/>
          </a:solidFill>
          <a:latin typeface="+mn-lt"/>
          <a:ea typeface="+mn-ea"/>
        </a:defRPr>
      </a:lvl6pPr>
      <a:lvl7pPr marL="2912558" indent="-224048" algn="l" rtl="0" eaLnBrk="1" fontAlgn="base" hangingPunct="1">
        <a:spcBef>
          <a:spcPct val="20000"/>
        </a:spcBef>
        <a:spcAft>
          <a:spcPct val="0"/>
        </a:spcAft>
        <a:buChar char="»"/>
        <a:defRPr sz="2000">
          <a:solidFill>
            <a:schemeClr val="tx1"/>
          </a:solidFill>
          <a:latin typeface="+mn-lt"/>
          <a:ea typeface="+mn-ea"/>
        </a:defRPr>
      </a:lvl7pPr>
      <a:lvl8pPr marL="3360639" indent="-224048" algn="l" rtl="0" eaLnBrk="1" fontAlgn="base" hangingPunct="1">
        <a:spcBef>
          <a:spcPct val="20000"/>
        </a:spcBef>
        <a:spcAft>
          <a:spcPct val="0"/>
        </a:spcAft>
        <a:buChar char="»"/>
        <a:defRPr sz="2000">
          <a:solidFill>
            <a:schemeClr val="tx1"/>
          </a:solidFill>
          <a:latin typeface="+mn-lt"/>
          <a:ea typeface="+mn-ea"/>
        </a:defRPr>
      </a:lvl8pPr>
      <a:lvl9pPr marL="3808728" indent="-22404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896171" rtl="0" eaLnBrk="1" latinLnBrk="0" hangingPunct="1">
        <a:defRPr sz="1800" kern="1200">
          <a:solidFill>
            <a:schemeClr val="tx1"/>
          </a:solidFill>
          <a:latin typeface="+mn-lt"/>
          <a:ea typeface="+mn-ea"/>
          <a:cs typeface="+mn-cs"/>
        </a:defRPr>
      </a:lvl1pPr>
      <a:lvl2pPr marL="448091" algn="l" defTabSz="896171" rtl="0" eaLnBrk="1" latinLnBrk="0" hangingPunct="1">
        <a:defRPr sz="1800" kern="1200">
          <a:solidFill>
            <a:schemeClr val="tx1"/>
          </a:solidFill>
          <a:latin typeface="+mn-lt"/>
          <a:ea typeface="+mn-ea"/>
          <a:cs typeface="+mn-cs"/>
        </a:defRPr>
      </a:lvl2pPr>
      <a:lvl3pPr marL="896171" algn="l" defTabSz="896171" rtl="0" eaLnBrk="1" latinLnBrk="0" hangingPunct="1">
        <a:defRPr sz="1800" kern="1200">
          <a:solidFill>
            <a:schemeClr val="tx1"/>
          </a:solidFill>
          <a:latin typeface="+mn-lt"/>
          <a:ea typeface="+mn-ea"/>
          <a:cs typeface="+mn-cs"/>
        </a:defRPr>
      </a:lvl3pPr>
      <a:lvl4pPr marL="1344256" algn="l" defTabSz="896171" rtl="0" eaLnBrk="1" latinLnBrk="0" hangingPunct="1">
        <a:defRPr sz="1800" kern="1200">
          <a:solidFill>
            <a:schemeClr val="tx1"/>
          </a:solidFill>
          <a:latin typeface="+mn-lt"/>
          <a:ea typeface="+mn-ea"/>
          <a:cs typeface="+mn-cs"/>
        </a:defRPr>
      </a:lvl4pPr>
      <a:lvl5pPr marL="1792340" algn="l" defTabSz="896171" rtl="0" eaLnBrk="1" latinLnBrk="0" hangingPunct="1">
        <a:defRPr sz="1800" kern="1200">
          <a:solidFill>
            <a:schemeClr val="tx1"/>
          </a:solidFill>
          <a:latin typeface="+mn-lt"/>
          <a:ea typeface="+mn-ea"/>
          <a:cs typeface="+mn-cs"/>
        </a:defRPr>
      </a:lvl5pPr>
      <a:lvl6pPr marL="2240422" algn="l" defTabSz="896171" rtl="0" eaLnBrk="1" latinLnBrk="0" hangingPunct="1">
        <a:defRPr sz="1800" kern="1200">
          <a:solidFill>
            <a:schemeClr val="tx1"/>
          </a:solidFill>
          <a:latin typeface="+mn-lt"/>
          <a:ea typeface="+mn-ea"/>
          <a:cs typeface="+mn-cs"/>
        </a:defRPr>
      </a:lvl6pPr>
      <a:lvl7pPr marL="2688514" algn="l" defTabSz="896171" rtl="0" eaLnBrk="1" latinLnBrk="0" hangingPunct="1">
        <a:defRPr sz="1800" kern="1200">
          <a:solidFill>
            <a:schemeClr val="tx1"/>
          </a:solidFill>
          <a:latin typeface="+mn-lt"/>
          <a:ea typeface="+mn-ea"/>
          <a:cs typeface="+mn-cs"/>
        </a:defRPr>
      </a:lvl7pPr>
      <a:lvl8pPr marL="3136595" algn="l" defTabSz="896171" rtl="0" eaLnBrk="1" latinLnBrk="0" hangingPunct="1">
        <a:defRPr sz="1800" kern="1200">
          <a:solidFill>
            <a:schemeClr val="tx1"/>
          </a:solidFill>
          <a:latin typeface="+mn-lt"/>
          <a:ea typeface="+mn-ea"/>
          <a:cs typeface="+mn-cs"/>
        </a:defRPr>
      </a:lvl8pPr>
      <a:lvl9pPr marL="3584684" algn="l" defTabSz="896171"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48358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91453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19212"/>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14291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91427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927417"/>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077024"/>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796193"/>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3900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3715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808713"/>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42818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705184"/>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75584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571568"/>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ヒラギノ角ゴ Pro W3" pitchFamily="84" charset="-128"/>
                <a:cs typeface="+mn-cs"/>
              </a:defRPr>
            </a:lvl1pPr>
          </a:lstStyle>
          <a:p>
            <a:pPr eaLnBrk="0" fontAlgn="base" hangingPunct="0">
              <a:spcBef>
                <a:spcPct val="0"/>
              </a:spcBef>
              <a:spcAft>
                <a:spcPct val="0"/>
              </a:spcAft>
              <a:defRPr/>
            </a:pPr>
            <a:fld id="{3E96BD3D-333D-42BC-BE0B-0DFF2DF79DC0}" type="slidenum">
              <a:rPr lang="en-US">
                <a:solidFill>
                  <a:srgbClr val="000000"/>
                </a:solidFill>
              </a:rPr>
              <a:pPr eaLnBrk="0" fontAlgn="base" hangingPunct="0">
                <a:spcBef>
                  <a:spcPct val="0"/>
                </a:spcBef>
                <a:spcAft>
                  <a:spcPct val="0"/>
                </a:spcAft>
                <a:defRPr/>
              </a:pPr>
              <a:t>‹#›</a:t>
            </a:fld>
            <a:endParaRPr lang="en-US" dirty="0">
              <a:solidFill>
                <a:srgbClr val="000000"/>
              </a:solidFill>
            </a:endParaRPr>
          </a:p>
        </p:txBody>
      </p:sp>
      <p:pic>
        <p:nvPicPr>
          <p:cNvPr id="2055"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14553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391664"/>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24666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608949"/>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95652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253945"/>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ea typeface="Arial" pitchFamily="34" charset="0"/>
                <a:cs typeface="Arial" pitchFamily="34" charset="0"/>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ea typeface="Arial" pitchFamily="34" charset="0"/>
                <a:cs typeface="Arial" pitchFamily="34"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eaLnBrk="0" fontAlgn="base" hangingPunct="0">
              <a:spcBef>
                <a:spcPct val="0"/>
              </a:spcBef>
              <a:spcAft>
                <a:spcPct val="0"/>
              </a:spcAft>
            </a:pPr>
            <a:fld id="{961E18F1-CB95-4142-9AF7-0D6AACE417F0}" type="slidenum">
              <a:rPr lang="en-US" smtClean="0">
                <a:solidFill>
                  <a:srgbClr val="000000"/>
                </a:solidFill>
                <a:ea typeface="ヒラギノ角ゴ Pro W3" charset="0"/>
              </a:rPr>
              <a:pPr eaLnBrk="0" fontAlgn="base" hangingPunct="0">
                <a:spcBef>
                  <a:spcPct val="0"/>
                </a:spcBef>
                <a:spcAft>
                  <a:spcPct val="0"/>
                </a:spcAft>
              </a:pPr>
              <a:t>‹#›</a:t>
            </a:fld>
            <a:endParaRPr lang="en-US" dirty="0">
              <a:solidFill>
                <a:srgbClr val="000000"/>
              </a:solidFill>
              <a:ea typeface="ヒラギノ角ゴ Pro W3" charset="0"/>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294311"/>
            <a:ext cx="757953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41387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ea typeface="ヒラギノ角ゴ Pro W3"/>
              </a:rPr>
              <a:pPr eaLnBrk="0" fontAlgn="base" hangingPunct="0">
                <a:spcBef>
                  <a:spcPct val="0"/>
                </a:spcBef>
                <a:spcAft>
                  <a:spcPct val="0"/>
                </a:spcAft>
              </a:pPr>
              <a:t>‹#›</a:t>
            </a:fld>
            <a:endParaRPr lang="en-US" dirty="0">
              <a:solidFill>
                <a:srgbClr val="000000"/>
              </a:solidFill>
              <a:ea typeface="ヒラギノ角ゴ Pro W3"/>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03908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latin typeface="Lucida Grande"/>
                <a:ea typeface="ヒラギノ角ゴ Pro W3"/>
              </a:rPr>
              <a:pPr eaLnBrk="0" fontAlgn="base" hangingPunct="0">
                <a:spcBef>
                  <a:spcPct val="0"/>
                </a:spcBef>
                <a:spcAft>
                  <a:spcPct val="0"/>
                </a:spcAft>
              </a:pPr>
              <a:t>‹#›</a:t>
            </a:fld>
            <a:endParaRPr lang="en-US" altLang="en-US" smtClean="0">
              <a:solidFill>
                <a:srgbClr val="000000"/>
              </a:solidFill>
              <a:latin typeface="Lucida Grande"/>
              <a:ea typeface="ヒラギノ角ゴ Pro W3"/>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008964"/>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latin typeface="Lucida Grande"/>
                <a:ea typeface="ヒラギノ角ゴ Pro W3"/>
              </a:rPr>
              <a:pPr eaLnBrk="0" fontAlgn="base" hangingPunct="0">
                <a:spcBef>
                  <a:spcPct val="0"/>
                </a:spcBef>
                <a:spcAft>
                  <a:spcPct val="0"/>
                </a:spcAft>
              </a:pPr>
              <a:t>‹#›</a:t>
            </a:fld>
            <a:endParaRPr lang="en-US" altLang="en-US" smtClean="0">
              <a:solidFill>
                <a:srgbClr val="000000"/>
              </a:solidFill>
              <a:latin typeface="Lucida Grande"/>
              <a:ea typeface="ヒラギノ角ゴ Pro W3"/>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709158"/>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ea typeface="ヒラギノ角ゴ Pro W3"/>
              </a:rPr>
              <a:pPr eaLnBrk="0" fontAlgn="base" hangingPunct="0">
                <a:spcBef>
                  <a:spcPct val="0"/>
                </a:spcBef>
                <a:spcAft>
                  <a:spcPct val="0"/>
                </a:spcAft>
              </a:pPr>
              <a:t>‹#›</a:t>
            </a:fld>
            <a:endParaRPr lang="en-US" dirty="0">
              <a:solidFill>
                <a:srgbClr val="000000"/>
              </a:solidFill>
              <a:ea typeface="ヒラギノ角ゴ Pro W3"/>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784425"/>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ea typeface="Arial" pitchFamily="34" charset="0"/>
                <a:cs typeface="Arial" pitchFamily="34" charset="0"/>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ea typeface="Arial" pitchFamily="34" charset="0"/>
                <a:cs typeface="Arial" pitchFamily="34"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eaLnBrk="0" fontAlgn="base" hangingPunct="0">
              <a:spcBef>
                <a:spcPct val="0"/>
              </a:spcBef>
              <a:spcAft>
                <a:spcPct val="0"/>
              </a:spcAft>
            </a:pPr>
            <a:fld id="{961E18F1-CB95-4142-9AF7-0D6AACE417F0}" type="slidenum">
              <a:rPr lang="en-US" smtClean="0">
                <a:solidFill>
                  <a:srgbClr val="000000"/>
                </a:solidFill>
                <a:ea typeface="ヒラギノ角ゴ Pro W3" charset="0"/>
              </a:rPr>
              <a:pPr eaLnBrk="0" fontAlgn="base" hangingPunct="0">
                <a:spcBef>
                  <a:spcPct val="0"/>
                </a:spcBef>
                <a:spcAft>
                  <a:spcPct val="0"/>
                </a:spcAft>
              </a:pPr>
              <a:t>‹#›</a:t>
            </a:fld>
            <a:endParaRPr lang="en-US" dirty="0">
              <a:solidFill>
                <a:srgbClr val="000000"/>
              </a:solidFill>
              <a:ea typeface="ヒラギノ角ゴ Pro W3" charset="0"/>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294311"/>
            <a:ext cx="757953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26211"/>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ヒラギノ角ゴ Pro W3" pitchFamily="84" charset="-128"/>
              </a:defRPr>
            </a:lvl1pPr>
          </a:lstStyle>
          <a:p>
            <a:pPr eaLnBrk="0" fontAlgn="base" hangingPunct="0">
              <a:spcBef>
                <a:spcPct val="0"/>
              </a:spcBef>
              <a:spcAft>
                <a:spcPct val="0"/>
              </a:spcAft>
              <a:defRPr/>
            </a:pPr>
            <a:endParaRPr lang="en-US" dirty="0">
              <a:solidFill>
                <a:srgbClr val="000000"/>
              </a:solidFill>
              <a:cs typeface="ヒラギノ角ゴ Pro W3"/>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ヒラギノ角ゴ Pro W3" pitchFamily="84" charset="-128"/>
              </a:defRPr>
            </a:lvl1pPr>
          </a:lstStyle>
          <a:p>
            <a:pPr eaLnBrk="0" fontAlgn="base" hangingPunct="0">
              <a:spcBef>
                <a:spcPct val="0"/>
              </a:spcBef>
              <a:spcAft>
                <a:spcPct val="0"/>
              </a:spcAft>
              <a:defRPr/>
            </a:pPr>
            <a:endParaRPr lang="en-US" dirty="0">
              <a:solidFill>
                <a:srgbClr val="000000"/>
              </a:solidFill>
              <a:cs typeface="ヒラギノ角ゴ Pro W3"/>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ea typeface="ヒラギノ角ゴ Pro W3" pitchFamily="84" charset="-128"/>
              </a:defRPr>
            </a:lvl1pPr>
          </a:lstStyle>
          <a:p>
            <a:pPr eaLnBrk="0" fontAlgn="base" hangingPunct="0">
              <a:spcBef>
                <a:spcPct val="0"/>
              </a:spcBef>
              <a:spcAft>
                <a:spcPct val="0"/>
              </a:spcAft>
              <a:defRPr/>
            </a:pPr>
            <a:fld id="{673D4502-8DF2-4C4F-9005-EC3B02CB77B8}" type="slidenum">
              <a:rPr lang="en-US" smtClean="0">
                <a:solidFill>
                  <a:srgbClr val="000000"/>
                </a:solidFill>
                <a:cs typeface="ヒラギノ角ゴ Pro W3"/>
              </a:rPr>
              <a:pPr eaLnBrk="0" fontAlgn="base" hangingPunct="0">
                <a:spcBef>
                  <a:spcPct val="0"/>
                </a:spcBef>
                <a:spcAft>
                  <a:spcPct val="0"/>
                </a:spcAft>
                <a:defRPr/>
              </a:pPr>
              <a:t>‹#›</a:t>
            </a:fld>
            <a:endParaRPr lang="en-US" dirty="0">
              <a:solidFill>
                <a:srgbClr val="000000"/>
              </a:solidFill>
              <a:cs typeface="ヒラギノ角ゴ Pro W3"/>
            </a:endParaRPr>
          </a:p>
        </p:txBody>
      </p:sp>
      <p:pic>
        <p:nvPicPr>
          <p:cNvPr id="2055" name="Picture 19" descr="SCI41098_PPT_Templates_bottom_STFC"/>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5294313"/>
            <a:ext cx="9144000" cy="1563687"/>
          </a:xfrm>
          <a:prstGeom prst="rect">
            <a:avLst/>
          </a:prstGeom>
          <a:noFill/>
          <a:ln w="9525">
            <a:noFill/>
            <a:miter lim="800000"/>
            <a:headEnd/>
            <a:tailEnd/>
          </a:ln>
        </p:spPr>
      </p:pic>
    </p:spTree>
    <p:extLst>
      <p:ext uri="{BB962C8B-B14F-4D97-AF65-F5344CB8AC3E}">
        <p14:creationId xmlns:p14="http://schemas.microsoft.com/office/powerpoint/2010/main" val="2765156828"/>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Lst>
  <p:hf sldNum="0" hdr="0" ftr="0" dt="0"/>
  <p:txStyles>
    <p:titleStyle>
      <a:lvl1pPr algn="ctr" rtl="0" eaLnBrk="0" fontAlgn="base" hangingPunct="0">
        <a:spcBef>
          <a:spcPct val="0"/>
        </a:spcBef>
        <a:spcAft>
          <a:spcPct val="0"/>
        </a:spcAft>
        <a:defRPr sz="4400" b="1">
          <a:solidFill>
            <a:schemeClr val="accent1">
              <a:lumMod val="50000"/>
            </a:schemeClr>
          </a:solidFill>
          <a:latin typeface="Calibri" pitchFamily="34" charset="0"/>
          <a:ea typeface="+mj-ea"/>
          <a:cs typeface="Calibri"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000">
          <a:solidFill>
            <a:schemeClr val="accent1">
              <a:lumMod val="50000"/>
            </a:schemeClr>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ea typeface="ヒラギノ角ゴ Pro W3"/>
              </a:rPr>
              <a:pPr eaLnBrk="0" fontAlgn="base" hangingPunct="0">
                <a:spcBef>
                  <a:spcPct val="0"/>
                </a:spcBef>
                <a:spcAft>
                  <a:spcPct val="0"/>
                </a:spcAft>
              </a:pPr>
              <a:t>‹#›</a:t>
            </a:fld>
            <a:endParaRPr lang="en-US" dirty="0">
              <a:solidFill>
                <a:srgbClr val="000000"/>
              </a:solidFill>
              <a:ea typeface="ヒラギノ角ゴ Pro W3"/>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202524"/>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ea typeface="ヒラギノ角ゴ Pro W3"/>
              </a:rPr>
              <a:pPr eaLnBrk="0" fontAlgn="base" hangingPunct="0">
                <a:spcBef>
                  <a:spcPct val="0"/>
                </a:spcBef>
                <a:spcAft>
                  <a:spcPct val="0"/>
                </a:spcAft>
              </a:pPr>
              <a:t>‹#›</a:t>
            </a:fld>
            <a:endParaRPr lang="en-US" dirty="0">
              <a:solidFill>
                <a:srgbClr val="000000"/>
              </a:solidFill>
              <a:ea typeface="ヒラギノ角ゴ Pro W3"/>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776692"/>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CD401DC8-78A3-9848-9E80-D05DA7B67321}"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 name="Picture 19"/>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0" y="-27384"/>
            <a:ext cx="9144000" cy="132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64200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ctr" rtl="0" eaLnBrk="0" fontAlgn="base" hangingPunct="0">
        <a:spcBef>
          <a:spcPct val="20000"/>
        </a:spcBef>
        <a:spcAft>
          <a:spcPct val="0"/>
        </a:spcAft>
        <a:defRPr sz="36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latin typeface="Lucida Grande"/>
                <a:ea typeface="ヒラギノ角ゴ Pro W3"/>
              </a:rPr>
              <a:pPr eaLnBrk="0" fontAlgn="base" hangingPunct="0">
                <a:spcBef>
                  <a:spcPct val="0"/>
                </a:spcBef>
                <a:spcAft>
                  <a:spcPct val="0"/>
                </a:spcAft>
              </a:pPr>
              <a:t>‹#›</a:t>
            </a:fld>
            <a:endParaRPr lang="en-US" altLang="en-US" smtClean="0">
              <a:solidFill>
                <a:srgbClr val="000000"/>
              </a:solidFill>
              <a:latin typeface="Lucida Grande"/>
              <a:ea typeface="ヒラギノ角ゴ Pro W3"/>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67669"/>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9" tIns="45709" rIns="91419" bIns="45709"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19" tIns="45709" rIns="91419" bIns="45709"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19" tIns="45709" rIns="91419" bIns="45709"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19" tIns="45709" rIns="91419" bIns="45709"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CD401DC8-78A3-9848-9E80-D05DA7B67321}" type="slidenum">
              <a:rPr lang="en-US" smtClean="0">
                <a:solidFill>
                  <a:srgbClr val="000000"/>
                </a:solidFill>
                <a:ea typeface="ヒラギノ角ゴ Pro W3" charset="0"/>
              </a:rPr>
              <a:pPr eaLnBrk="0" fontAlgn="base" hangingPunct="0">
                <a:spcBef>
                  <a:spcPct val="0"/>
                </a:spcBef>
                <a:spcAft>
                  <a:spcPct val="0"/>
                </a:spcAft>
              </a:pPr>
              <a:t>‹#›</a:t>
            </a:fld>
            <a:endParaRPr lang="en-US" dirty="0">
              <a:solidFill>
                <a:srgbClr val="000000"/>
              </a:solidFill>
              <a:ea typeface="ヒラギノ角ゴ Pro W3" charset="0"/>
            </a:endParaRPr>
          </a:p>
        </p:txBody>
      </p:sp>
      <p:pic>
        <p:nvPicPr>
          <p:cNvPr id="2" name="Picture 19" descr="STFC_top"/>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0"/>
            <a:ext cx="9144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528025"/>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093"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186"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279"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372"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820" indent="-342820" algn="ctr" rtl="0" eaLnBrk="0" fontAlgn="base" hangingPunct="0">
        <a:spcBef>
          <a:spcPct val="20000"/>
        </a:spcBef>
        <a:spcAft>
          <a:spcPct val="0"/>
        </a:spcAft>
        <a:defRPr sz="3600">
          <a:solidFill>
            <a:schemeClr val="tx1"/>
          </a:solidFill>
          <a:latin typeface="Arial" pitchFamily="34" charset="0"/>
          <a:ea typeface="+mn-ea"/>
          <a:cs typeface="Arial" pitchFamily="34" charset="0"/>
        </a:defRPr>
      </a:lvl1pPr>
      <a:lvl2pPr marL="742776" indent="-285683" algn="l" rtl="0" eaLnBrk="0" fontAlgn="base" hangingPunct="0">
        <a:spcBef>
          <a:spcPct val="20000"/>
        </a:spcBef>
        <a:spcAft>
          <a:spcPct val="0"/>
        </a:spcAft>
        <a:defRPr sz="3600">
          <a:solidFill>
            <a:schemeClr val="tx1"/>
          </a:solidFill>
          <a:latin typeface="Arial" pitchFamily="34" charset="0"/>
          <a:ea typeface="+mn-ea"/>
          <a:cs typeface="Arial" pitchFamily="34" charset="0"/>
        </a:defRPr>
      </a:lvl2pPr>
      <a:lvl3pPr marL="1142732" indent="-228546" algn="l" rtl="0" eaLnBrk="0" fontAlgn="base" hangingPunct="0">
        <a:spcBef>
          <a:spcPct val="20000"/>
        </a:spcBef>
        <a:spcAft>
          <a:spcPct val="0"/>
        </a:spcAft>
        <a:defRPr sz="3600">
          <a:solidFill>
            <a:schemeClr val="tx1"/>
          </a:solidFill>
          <a:latin typeface="Arial" pitchFamily="34" charset="0"/>
          <a:ea typeface="+mn-ea"/>
          <a:cs typeface="Arial" pitchFamily="34" charset="0"/>
        </a:defRPr>
      </a:lvl3pPr>
      <a:lvl4pPr marL="1599825" indent="-228546" algn="l" rtl="0" eaLnBrk="0" fontAlgn="base" hangingPunct="0">
        <a:spcBef>
          <a:spcPct val="20000"/>
        </a:spcBef>
        <a:spcAft>
          <a:spcPct val="0"/>
        </a:spcAft>
        <a:defRPr sz="3600">
          <a:solidFill>
            <a:schemeClr val="tx1"/>
          </a:solidFill>
          <a:latin typeface="Arial" pitchFamily="34" charset="0"/>
          <a:ea typeface="+mn-ea"/>
          <a:cs typeface="Arial" pitchFamily="34" charset="0"/>
        </a:defRPr>
      </a:lvl4pPr>
      <a:lvl5pPr marL="2056918" indent="-228546" algn="l" rtl="0" eaLnBrk="0" fontAlgn="base" hangingPunct="0">
        <a:spcBef>
          <a:spcPct val="20000"/>
        </a:spcBef>
        <a:spcAft>
          <a:spcPct val="0"/>
        </a:spcAft>
        <a:defRPr sz="3600">
          <a:solidFill>
            <a:schemeClr val="tx1"/>
          </a:solidFill>
          <a:latin typeface="Arial" pitchFamily="34" charset="0"/>
          <a:ea typeface="+mn-ea"/>
          <a:cs typeface="Arial" pitchFamily="34" charset="0"/>
        </a:defRPr>
      </a:lvl5pPr>
      <a:lvl6pPr marL="2514011" indent="-228546" algn="l" rtl="0" eaLnBrk="1" fontAlgn="base" hangingPunct="1">
        <a:spcBef>
          <a:spcPct val="20000"/>
        </a:spcBef>
        <a:spcAft>
          <a:spcPct val="0"/>
        </a:spcAft>
        <a:buChar char="»"/>
        <a:defRPr sz="2000">
          <a:solidFill>
            <a:schemeClr val="tx1"/>
          </a:solidFill>
          <a:latin typeface="+mn-lt"/>
          <a:ea typeface="+mn-ea"/>
        </a:defRPr>
      </a:lvl6pPr>
      <a:lvl7pPr marL="2971104" indent="-228546" algn="l" rtl="0" eaLnBrk="1" fontAlgn="base" hangingPunct="1">
        <a:spcBef>
          <a:spcPct val="20000"/>
        </a:spcBef>
        <a:spcAft>
          <a:spcPct val="0"/>
        </a:spcAft>
        <a:buChar char="»"/>
        <a:defRPr sz="2000">
          <a:solidFill>
            <a:schemeClr val="tx1"/>
          </a:solidFill>
          <a:latin typeface="+mn-lt"/>
          <a:ea typeface="+mn-ea"/>
        </a:defRPr>
      </a:lvl7pPr>
      <a:lvl8pPr marL="3428197" indent="-228546" algn="l" rtl="0" eaLnBrk="1" fontAlgn="base" hangingPunct="1">
        <a:spcBef>
          <a:spcPct val="20000"/>
        </a:spcBef>
        <a:spcAft>
          <a:spcPct val="0"/>
        </a:spcAft>
        <a:buChar char="»"/>
        <a:defRPr sz="2000">
          <a:solidFill>
            <a:schemeClr val="tx1"/>
          </a:solidFill>
          <a:latin typeface="+mn-lt"/>
          <a:ea typeface="+mn-ea"/>
        </a:defRPr>
      </a:lvl8pPr>
      <a:lvl9pPr marL="3885290" indent="-228546"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3"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2" algn="l" defTabSz="914186" rtl="0" eaLnBrk="1" latinLnBrk="0" hangingPunct="1">
        <a:defRPr sz="1800" kern="1200">
          <a:solidFill>
            <a:schemeClr val="tx1"/>
          </a:solidFill>
          <a:latin typeface="+mn-lt"/>
          <a:ea typeface="+mn-ea"/>
          <a:cs typeface="+mn-cs"/>
        </a:defRPr>
      </a:lvl5pPr>
      <a:lvl6pPr marL="2285465" algn="l" defTabSz="914186" rtl="0" eaLnBrk="1" latinLnBrk="0" hangingPunct="1">
        <a:defRPr sz="1800" kern="1200">
          <a:solidFill>
            <a:schemeClr val="tx1"/>
          </a:solidFill>
          <a:latin typeface="+mn-lt"/>
          <a:ea typeface="+mn-ea"/>
          <a:cs typeface="+mn-cs"/>
        </a:defRPr>
      </a:lvl6pPr>
      <a:lvl7pPr marL="2742557" algn="l" defTabSz="914186" rtl="0" eaLnBrk="1" latinLnBrk="0" hangingPunct="1">
        <a:defRPr sz="1800" kern="1200">
          <a:solidFill>
            <a:schemeClr val="tx1"/>
          </a:solidFill>
          <a:latin typeface="+mn-lt"/>
          <a:ea typeface="+mn-ea"/>
          <a:cs typeface="+mn-cs"/>
        </a:defRPr>
      </a:lvl7pPr>
      <a:lvl8pPr marL="3199650" algn="l" defTabSz="914186" rtl="0" eaLnBrk="1" latinLnBrk="0" hangingPunct="1">
        <a:defRPr sz="1800" kern="1200">
          <a:solidFill>
            <a:schemeClr val="tx1"/>
          </a:solidFill>
          <a:latin typeface="+mn-lt"/>
          <a:ea typeface="+mn-ea"/>
          <a:cs typeface="+mn-cs"/>
        </a:defRPr>
      </a:lvl8pPr>
      <a:lvl9pPr marL="3656743" algn="l" defTabSz="914186"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9" tIns="45709" rIns="91419" bIns="45709"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9" tIns="45709" rIns="91419" bIns="457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19" tIns="45709" rIns="91419" bIns="45709"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19" tIns="45709" rIns="91419" bIns="45709"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19" tIns="45709" rIns="91419" bIns="45709"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ea typeface="ヒラギノ角ゴ Pro W3" charset="0"/>
              </a:rPr>
              <a:pPr eaLnBrk="0" fontAlgn="base" hangingPunct="0">
                <a:spcBef>
                  <a:spcPct val="0"/>
                </a:spcBef>
                <a:spcAft>
                  <a:spcPct val="0"/>
                </a:spcAft>
              </a:pPr>
              <a:t>‹#›</a:t>
            </a:fld>
            <a:endParaRPr lang="en-US" dirty="0">
              <a:solidFill>
                <a:srgbClr val="000000"/>
              </a:solidFill>
              <a:ea typeface="ヒラギノ角ゴ Pro W3" charset="0"/>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294312"/>
            <a:ext cx="757953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061283"/>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093"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186"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279"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372"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820" indent="-342820" algn="l" rtl="0" eaLnBrk="0" fontAlgn="base" hangingPunct="0">
        <a:spcBef>
          <a:spcPct val="20000"/>
        </a:spcBef>
        <a:spcAft>
          <a:spcPct val="0"/>
        </a:spcAft>
        <a:buChar char="•"/>
        <a:defRPr sz="3200">
          <a:solidFill>
            <a:schemeClr val="tx1"/>
          </a:solidFill>
          <a:latin typeface="Calibri"/>
          <a:ea typeface="+mn-ea"/>
          <a:cs typeface="Calibri"/>
        </a:defRPr>
      </a:lvl1pPr>
      <a:lvl2pPr marL="742776" indent="-285683" algn="l" rtl="0" eaLnBrk="0" fontAlgn="base" hangingPunct="0">
        <a:spcBef>
          <a:spcPct val="20000"/>
        </a:spcBef>
        <a:spcAft>
          <a:spcPct val="0"/>
        </a:spcAft>
        <a:buChar char="–"/>
        <a:defRPr sz="2800">
          <a:solidFill>
            <a:schemeClr val="tx1"/>
          </a:solidFill>
          <a:latin typeface="Calibri"/>
          <a:ea typeface="+mn-ea"/>
          <a:cs typeface="Calibri"/>
        </a:defRPr>
      </a:lvl2pPr>
      <a:lvl3pPr marL="1142732" indent="-228546" algn="l" rtl="0" eaLnBrk="0" fontAlgn="base" hangingPunct="0">
        <a:spcBef>
          <a:spcPct val="20000"/>
        </a:spcBef>
        <a:spcAft>
          <a:spcPct val="0"/>
        </a:spcAft>
        <a:buChar char="•"/>
        <a:defRPr sz="2400">
          <a:solidFill>
            <a:schemeClr val="tx1"/>
          </a:solidFill>
          <a:latin typeface="Calibri"/>
          <a:ea typeface="+mn-ea"/>
          <a:cs typeface="Calibri"/>
        </a:defRPr>
      </a:lvl3pPr>
      <a:lvl4pPr marL="1599825" indent="-228546" algn="l" rtl="0" eaLnBrk="0" fontAlgn="base" hangingPunct="0">
        <a:spcBef>
          <a:spcPct val="20000"/>
        </a:spcBef>
        <a:spcAft>
          <a:spcPct val="0"/>
        </a:spcAft>
        <a:buChar char="–"/>
        <a:defRPr sz="2000">
          <a:solidFill>
            <a:schemeClr val="tx1"/>
          </a:solidFill>
          <a:latin typeface="Calibri"/>
          <a:ea typeface="+mn-ea"/>
          <a:cs typeface="Calibri"/>
        </a:defRPr>
      </a:lvl4pPr>
      <a:lvl5pPr marL="2056918" indent="-228546" algn="l" rtl="0" eaLnBrk="0" fontAlgn="base" hangingPunct="0">
        <a:spcBef>
          <a:spcPct val="20000"/>
        </a:spcBef>
        <a:spcAft>
          <a:spcPct val="0"/>
        </a:spcAft>
        <a:buChar char="»"/>
        <a:defRPr sz="2000">
          <a:solidFill>
            <a:schemeClr val="tx1"/>
          </a:solidFill>
          <a:latin typeface="Calibri"/>
          <a:ea typeface="+mn-ea"/>
          <a:cs typeface="Calibri"/>
        </a:defRPr>
      </a:lvl5pPr>
      <a:lvl6pPr marL="2514011" indent="-228546" algn="l" rtl="0" eaLnBrk="1" fontAlgn="base" hangingPunct="1">
        <a:spcBef>
          <a:spcPct val="20000"/>
        </a:spcBef>
        <a:spcAft>
          <a:spcPct val="0"/>
        </a:spcAft>
        <a:buChar char="»"/>
        <a:defRPr sz="2000">
          <a:solidFill>
            <a:schemeClr val="tx1"/>
          </a:solidFill>
          <a:latin typeface="+mn-lt"/>
          <a:ea typeface="+mn-ea"/>
        </a:defRPr>
      </a:lvl6pPr>
      <a:lvl7pPr marL="2971104" indent="-228546" algn="l" rtl="0" eaLnBrk="1" fontAlgn="base" hangingPunct="1">
        <a:spcBef>
          <a:spcPct val="20000"/>
        </a:spcBef>
        <a:spcAft>
          <a:spcPct val="0"/>
        </a:spcAft>
        <a:buChar char="»"/>
        <a:defRPr sz="2000">
          <a:solidFill>
            <a:schemeClr val="tx1"/>
          </a:solidFill>
          <a:latin typeface="+mn-lt"/>
          <a:ea typeface="+mn-ea"/>
        </a:defRPr>
      </a:lvl7pPr>
      <a:lvl8pPr marL="3428197" indent="-228546" algn="l" rtl="0" eaLnBrk="1" fontAlgn="base" hangingPunct="1">
        <a:spcBef>
          <a:spcPct val="20000"/>
        </a:spcBef>
        <a:spcAft>
          <a:spcPct val="0"/>
        </a:spcAft>
        <a:buChar char="»"/>
        <a:defRPr sz="2000">
          <a:solidFill>
            <a:schemeClr val="tx1"/>
          </a:solidFill>
          <a:latin typeface="+mn-lt"/>
          <a:ea typeface="+mn-ea"/>
        </a:defRPr>
      </a:lvl8pPr>
      <a:lvl9pPr marL="3885290" indent="-228546"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3"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2" algn="l" defTabSz="914186" rtl="0" eaLnBrk="1" latinLnBrk="0" hangingPunct="1">
        <a:defRPr sz="1800" kern="1200">
          <a:solidFill>
            <a:schemeClr val="tx1"/>
          </a:solidFill>
          <a:latin typeface="+mn-lt"/>
          <a:ea typeface="+mn-ea"/>
          <a:cs typeface="+mn-cs"/>
        </a:defRPr>
      </a:lvl5pPr>
      <a:lvl6pPr marL="2285465" algn="l" defTabSz="914186" rtl="0" eaLnBrk="1" latinLnBrk="0" hangingPunct="1">
        <a:defRPr sz="1800" kern="1200">
          <a:solidFill>
            <a:schemeClr val="tx1"/>
          </a:solidFill>
          <a:latin typeface="+mn-lt"/>
          <a:ea typeface="+mn-ea"/>
          <a:cs typeface="+mn-cs"/>
        </a:defRPr>
      </a:lvl6pPr>
      <a:lvl7pPr marL="2742557" algn="l" defTabSz="914186" rtl="0" eaLnBrk="1" latinLnBrk="0" hangingPunct="1">
        <a:defRPr sz="1800" kern="1200">
          <a:solidFill>
            <a:schemeClr val="tx1"/>
          </a:solidFill>
          <a:latin typeface="+mn-lt"/>
          <a:ea typeface="+mn-ea"/>
          <a:cs typeface="+mn-cs"/>
        </a:defRPr>
      </a:lvl7pPr>
      <a:lvl8pPr marL="3199650" algn="l" defTabSz="914186" rtl="0" eaLnBrk="1" latinLnBrk="0" hangingPunct="1">
        <a:defRPr sz="1800" kern="1200">
          <a:solidFill>
            <a:schemeClr val="tx1"/>
          </a:solidFill>
          <a:latin typeface="+mn-lt"/>
          <a:ea typeface="+mn-ea"/>
          <a:cs typeface="+mn-cs"/>
        </a:defRPr>
      </a:lvl8pPr>
      <a:lvl9pPr marL="3656743" algn="l" defTabSz="914186"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9" tIns="45709" rIns="91419" bIns="45709"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19" tIns="45709" rIns="91419" bIns="45709"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19" tIns="45709" rIns="91419" bIns="45709"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19" tIns="45709" rIns="91419" bIns="45709"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CD401DC8-78A3-9848-9E80-D05DA7B67321}" type="slidenum">
              <a:rPr lang="en-US" smtClean="0">
                <a:solidFill>
                  <a:srgbClr val="000000"/>
                </a:solidFill>
                <a:ea typeface="ヒラギノ角ゴ Pro W3" charset="0"/>
              </a:rPr>
              <a:pPr eaLnBrk="0" fontAlgn="base" hangingPunct="0">
                <a:spcBef>
                  <a:spcPct val="0"/>
                </a:spcBef>
                <a:spcAft>
                  <a:spcPct val="0"/>
                </a:spcAft>
              </a:pPr>
              <a:t>‹#›</a:t>
            </a:fld>
            <a:endParaRPr lang="en-US" dirty="0">
              <a:solidFill>
                <a:srgbClr val="000000"/>
              </a:solidFill>
              <a:ea typeface="ヒラギノ角ゴ Pro W3" charset="0"/>
            </a:endParaRPr>
          </a:p>
        </p:txBody>
      </p:sp>
      <p:pic>
        <p:nvPicPr>
          <p:cNvPr id="2" name="Picture 19" descr="STFC_top"/>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0"/>
            <a:ext cx="9144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708505"/>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093"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186"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279"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372"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820" indent="-342820" algn="ctr" rtl="0" eaLnBrk="0" fontAlgn="base" hangingPunct="0">
        <a:spcBef>
          <a:spcPct val="20000"/>
        </a:spcBef>
        <a:spcAft>
          <a:spcPct val="0"/>
        </a:spcAft>
        <a:defRPr sz="3600">
          <a:solidFill>
            <a:schemeClr val="tx1"/>
          </a:solidFill>
          <a:latin typeface="Arial" pitchFamily="34" charset="0"/>
          <a:ea typeface="+mn-ea"/>
          <a:cs typeface="Arial" pitchFamily="34" charset="0"/>
        </a:defRPr>
      </a:lvl1pPr>
      <a:lvl2pPr marL="742776" indent="-285683" algn="l" rtl="0" eaLnBrk="0" fontAlgn="base" hangingPunct="0">
        <a:spcBef>
          <a:spcPct val="20000"/>
        </a:spcBef>
        <a:spcAft>
          <a:spcPct val="0"/>
        </a:spcAft>
        <a:defRPr sz="3600">
          <a:solidFill>
            <a:schemeClr val="tx1"/>
          </a:solidFill>
          <a:latin typeface="Arial" pitchFamily="34" charset="0"/>
          <a:ea typeface="+mn-ea"/>
          <a:cs typeface="Arial" pitchFamily="34" charset="0"/>
        </a:defRPr>
      </a:lvl2pPr>
      <a:lvl3pPr marL="1142732" indent="-228546" algn="l" rtl="0" eaLnBrk="0" fontAlgn="base" hangingPunct="0">
        <a:spcBef>
          <a:spcPct val="20000"/>
        </a:spcBef>
        <a:spcAft>
          <a:spcPct val="0"/>
        </a:spcAft>
        <a:defRPr sz="3600">
          <a:solidFill>
            <a:schemeClr val="tx1"/>
          </a:solidFill>
          <a:latin typeface="Arial" pitchFamily="34" charset="0"/>
          <a:ea typeface="+mn-ea"/>
          <a:cs typeface="Arial" pitchFamily="34" charset="0"/>
        </a:defRPr>
      </a:lvl3pPr>
      <a:lvl4pPr marL="1599825" indent="-228546" algn="l" rtl="0" eaLnBrk="0" fontAlgn="base" hangingPunct="0">
        <a:spcBef>
          <a:spcPct val="20000"/>
        </a:spcBef>
        <a:spcAft>
          <a:spcPct val="0"/>
        </a:spcAft>
        <a:defRPr sz="3600">
          <a:solidFill>
            <a:schemeClr val="tx1"/>
          </a:solidFill>
          <a:latin typeface="Arial" pitchFamily="34" charset="0"/>
          <a:ea typeface="+mn-ea"/>
          <a:cs typeface="Arial" pitchFamily="34" charset="0"/>
        </a:defRPr>
      </a:lvl4pPr>
      <a:lvl5pPr marL="2056918" indent="-228546" algn="l" rtl="0" eaLnBrk="0" fontAlgn="base" hangingPunct="0">
        <a:spcBef>
          <a:spcPct val="20000"/>
        </a:spcBef>
        <a:spcAft>
          <a:spcPct val="0"/>
        </a:spcAft>
        <a:defRPr sz="3600">
          <a:solidFill>
            <a:schemeClr val="tx1"/>
          </a:solidFill>
          <a:latin typeface="Arial" pitchFamily="34" charset="0"/>
          <a:ea typeface="+mn-ea"/>
          <a:cs typeface="Arial" pitchFamily="34" charset="0"/>
        </a:defRPr>
      </a:lvl5pPr>
      <a:lvl6pPr marL="2514011" indent="-228546" algn="l" rtl="0" eaLnBrk="1" fontAlgn="base" hangingPunct="1">
        <a:spcBef>
          <a:spcPct val="20000"/>
        </a:spcBef>
        <a:spcAft>
          <a:spcPct val="0"/>
        </a:spcAft>
        <a:buChar char="»"/>
        <a:defRPr sz="2000">
          <a:solidFill>
            <a:schemeClr val="tx1"/>
          </a:solidFill>
          <a:latin typeface="+mn-lt"/>
          <a:ea typeface="+mn-ea"/>
        </a:defRPr>
      </a:lvl6pPr>
      <a:lvl7pPr marL="2971104" indent="-228546" algn="l" rtl="0" eaLnBrk="1" fontAlgn="base" hangingPunct="1">
        <a:spcBef>
          <a:spcPct val="20000"/>
        </a:spcBef>
        <a:spcAft>
          <a:spcPct val="0"/>
        </a:spcAft>
        <a:buChar char="»"/>
        <a:defRPr sz="2000">
          <a:solidFill>
            <a:schemeClr val="tx1"/>
          </a:solidFill>
          <a:latin typeface="+mn-lt"/>
          <a:ea typeface="+mn-ea"/>
        </a:defRPr>
      </a:lvl7pPr>
      <a:lvl8pPr marL="3428197" indent="-228546" algn="l" rtl="0" eaLnBrk="1" fontAlgn="base" hangingPunct="1">
        <a:spcBef>
          <a:spcPct val="20000"/>
        </a:spcBef>
        <a:spcAft>
          <a:spcPct val="0"/>
        </a:spcAft>
        <a:buChar char="»"/>
        <a:defRPr sz="2000">
          <a:solidFill>
            <a:schemeClr val="tx1"/>
          </a:solidFill>
          <a:latin typeface="+mn-lt"/>
          <a:ea typeface="+mn-ea"/>
        </a:defRPr>
      </a:lvl8pPr>
      <a:lvl9pPr marL="3885290" indent="-228546"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3"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2" algn="l" defTabSz="914186" rtl="0" eaLnBrk="1" latinLnBrk="0" hangingPunct="1">
        <a:defRPr sz="1800" kern="1200">
          <a:solidFill>
            <a:schemeClr val="tx1"/>
          </a:solidFill>
          <a:latin typeface="+mn-lt"/>
          <a:ea typeface="+mn-ea"/>
          <a:cs typeface="+mn-cs"/>
        </a:defRPr>
      </a:lvl5pPr>
      <a:lvl6pPr marL="2285465" algn="l" defTabSz="914186" rtl="0" eaLnBrk="1" latinLnBrk="0" hangingPunct="1">
        <a:defRPr sz="1800" kern="1200">
          <a:solidFill>
            <a:schemeClr val="tx1"/>
          </a:solidFill>
          <a:latin typeface="+mn-lt"/>
          <a:ea typeface="+mn-ea"/>
          <a:cs typeface="+mn-cs"/>
        </a:defRPr>
      </a:lvl6pPr>
      <a:lvl7pPr marL="2742557" algn="l" defTabSz="914186" rtl="0" eaLnBrk="1" latinLnBrk="0" hangingPunct="1">
        <a:defRPr sz="1800" kern="1200">
          <a:solidFill>
            <a:schemeClr val="tx1"/>
          </a:solidFill>
          <a:latin typeface="+mn-lt"/>
          <a:ea typeface="+mn-ea"/>
          <a:cs typeface="+mn-cs"/>
        </a:defRPr>
      </a:lvl7pPr>
      <a:lvl8pPr marL="3199650" algn="l" defTabSz="914186" rtl="0" eaLnBrk="1" latinLnBrk="0" hangingPunct="1">
        <a:defRPr sz="1800" kern="1200">
          <a:solidFill>
            <a:schemeClr val="tx1"/>
          </a:solidFill>
          <a:latin typeface="+mn-lt"/>
          <a:ea typeface="+mn-ea"/>
          <a:cs typeface="+mn-cs"/>
        </a:defRPr>
      </a:lvl8pPr>
      <a:lvl9pPr marL="3656743" algn="l" defTabSz="914186"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9" tIns="45709" rIns="91419" bIns="45709"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19" tIns="45709" rIns="91419" bIns="45709"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19" tIns="45709" rIns="91419" bIns="45709"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19" tIns="45709" rIns="91419" bIns="45709"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CD401DC8-78A3-9848-9E80-D05DA7B67321}" type="slidenum">
              <a:rPr lang="en-US" smtClean="0">
                <a:solidFill>
                  <a:srgbClr val="000000"/>
                </a:solidFill>
                <a:ea typeface="ヒラギノ角ゴ Pro W3" charset="0"/>
              </a:rPr>
              <a:pPr eaLnBrk="0" fontAlgn="base" hangingPunct="0">
                <a:spcBef>
                  <a:spcPct val="0"/>
                </a:spcBef>
                <a:spcAft>
                  <a:spcPct val="0"/>
                </a:spcAft>
              </a:pPr>
              <a:t>‹#›</a:t>
            </a:fld>
            <a:endParaRPr lang="en-US" dirty="0">
              <a:solidFill>
                <a:srgbClr val="000000"/>
              </a:solidFill>
              <a:ea typeface="ヒラギノ角ゴ Pro W3" charset="0"/>
            </a:endParaRPr>
          </a:p>
        </p:txBody>
      </p:sp>
      <p:pic>
        <p:nvPicPr>
          <p:cNvPr id="2" name="Picture 19" descr="STFC_top"/>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0"/>
            <a:ext cx="9144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868749"/>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093"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186"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279"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372"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820" indent="-342820" algn="ctr" rtl="0" eaLnBrk="0" fontAlgn="base" hangingPunct="0">
        <a:spcBef>
          <a:spcPct val="20000"/>
        </a:spcBef>
        <a:spcAft>
          <a:spcPct val="0"/>
        </a:spcAft>
        <a:defRPr sz="3600">
          <a:solidFill>
            <a:schemeClr val="tx1"/>
          </a:solidFill>
          <a:latin typeface="Arial" pitchFamily="34" charset="0"/>
          <a:ea typeface="+mn-ea"/>
          <a:cs typeface="Arial" pitchFamily="34" charset="0"/>
        </a:defRPr>
      </a:lvl1pPr>
      <a:lvl2pPr marL="742776" indent="-285683" algn="l" rtl="0" eaLnBrk="0" fontAlgn="base" hangingPunct="0">
        <a:spcBef>
          <a:spcPct val="20000"/>
        </a:spcBef>
        <a:spcAft>
          <a:spcPct val="0"/>
        </a:spcAft>
        <a:defRPr sz="3600">
          <a:solidFill>
            <a:schemeClr val="tx1"/>
          </a:solidFill>
          <a:latin typeface="Arial" pitchFamily="34" charset="0"/>
          <a:ea typeface="+mn-ea"/>
          <a:cs typeface="Arial" pitchFamily="34" charset="0"/>
        </a:defRPr>
      </a:lvl2pPr>
      <a:lvl3pPr marL="1142732" indent="-228546" algn="l" rtl="0" eaLnBrk="0" fontAlgn="base" hangingPunct="0">
        <a:spcBef>
          <a:spcPct val="20000"/>
        </a:spcBef>
        <a:spcAft>
          <a:spcPct val="0"/>
        </a:spcAft>
        <a:defRPr sz="3600">
          <a:solidFill>
            <a:schemeClr val="tx1"/>
          </a:solidFill>
          <a:latin typeface="Arial" pitchFamily="34" charset="0"/>
          <a:ea typeface="+mn-ea"/>
          <a:cs typeface="Arial" pitchFamily="34" charset="0"/>
        </a:defRPr>
      </a:lvl3pPr>
      <a:lvl4pPr marL="1599825" indent="-228546" algn="l" rtl="0" eaLnBrk="0" fontAlgn="base" hangingPunct="0">
        <a:spcBef>
          <a:spcPct val="20000"/>
        </a:spcBef>
        <a:spcAft>
          <a:spcPct val="0"/>
        </a:spcAft>
        <a:defRPr sz="3600">
          <a:solidFill>
            <a:schemeClr val="tx1"/>
          </a:solidFill>
          <a:latin typeface="Arial" pitchFamily="34" charset="0"/>
          <a:ea typeface="+mn-ea"/>
          <a:cs typeface="Arial" pitchFamily="34" charset="0"/>
        </a:defRPr>
      </a:lvl4pPr>
      <a:lvl5pPr marL="2056918" indent="-228546" algn="l" rtl="0" eaLnBrk="0" fontAlgn="base" hangingPunct="0">
        <a:spcBef>
          <a:spcPct val="20000"/>
        </a:spcBef>
        <a:spcAft>
          <a:spcPct val="0"/>
        </a:spcAft>
        <a:defRPr sz="3600">
          <a:solidFill>
            <a:schemeClr val="tx1"/>
          </a:solidFill>
          <a:latin typeface="Arial" pitchFamily="34" charset="0"/>
          <a:ea typeface="+mn-ea"/>
          <a:cs typeface="Arial" pitchFamily="34" charset="0"/>
        </a:defRPr>
      </a:lvl5pPr>
      <a:lvl6pPr marL="2514011" indent="-228546" algn="l" rtl="0" eaLnBrk="1" fontAlgn="base" hangingPunct="1">
        <a:spcBef>
          <a:spcPct val="20000"/>
        </a:spcBef>
        <a:spcAft>
          <a:spcPct val="0"/>
        </a:spcAft>
        <a:buChar char="»"/>
        <a:defRPr sz="2000">
          <a:solidFill>
            <a:schemeClr val="tx1"/>
          </a:solidFill>
          <a:latin typeface="+mn-lt"/>
          <a:ea typeface="+mn-ea"/>
        </a:defRPr>
      </a:lvl6pPr>
      <a:lvl7pPr marL="2971104" indent="-228546" algn="l" rtl="0" eaLnBrk="1" fontAlgn="base" hangingPunct="1">
        <a:spcBef>
          <a:spcPct val="20000"/>
        </a:spcBef>
        <a:spcAft>
          <a:spcPct val="0"/>
        </a:spcAft>
        <a:buChar char="»"/>
        <a:defRPr sz="2000">
          <a:solidFill>
            <a:schemeClr val="tx1"/>
          </a:solidFill>
          <a:latin typeface="+mn-lt"/>
          <a:ea typeface="+mn-ea"/>
        </a:defRPr>
      </a:lvl7pPr>
      <a:lvl8pPr marL="3428197" indent="-228546" algn="l" rtl="0" eaLnBrk="1" fontAlgn="base" hangingPunct="1">
        <a:spcBef>
          <a:spcPct val="20000"/>
        </a:spcBef>
        <a:spcAft>
          <a:spcPct val="0"/>
        </a:spcAft>
        <a:buChar char="»"/>
        <a:defRPr sz="2000">
          <a:solidFill>
            <a:schemeClr val="tx1"/>
          </a:solidFill>
          <a:latin typeface="+mn-lt"/>
          <a:ea typeface="+mn-ea"/>
        </a:defRPr>
      </a:lvl8pPr>
      <a:lvl9pPr marL="3885290" indent="-228546"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3"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2" algn="l" defTabSz="914186" rtl="0" eaLnBrk="1" latinLnBrk="0" hangingPunct="1">
        <a:defRPr sz="1800" kern="1200">
          <a:solidFill>
            <a:schemeClr val="tx1"/>
          </a:solidFill>
          <a:latin typeface="+mn-lt"/>
          <a:ea typeface="+mn-ea"/>
          <a:cs typeface="+mn-cs"/>
        </a:defRPr>
      </a:lvl5pPr>
      <a:lvl6pPr marL="2285465" algn="l" defTabSz="914186" rtl="0" eaLnBrk="1" latinLnBrk="0" hangingPunct="1">
        <a:defRPr sz="1800" kern="1200">
          <a:solidFill>
            <a:schemeClr val="tx1"/>
          </a:solidFill>
          <a:latin typeface="+mn-lt"/>
          <a:ea typeface="+mn-ea"/>
          <a:cs typeface="+mn-cs"/>
        </a:defRPr>
      </a:lvl6pPr>
      <a:lvl7pPr marL="2742557" algn="l" defTabSz="914186" rtl="0" eaLnBrk="1" latinLnBrk="0" hangingPunct="1">
        <a:defRPr sz="1800" kern="1200">
          <a:solidFill>
            <a:schemeClr val="tx1"/>
          </a:solidFill>
          <a:latin typeface="+mn-lt"/>
          <a:ea typeface="+mn-ea"/>
          <a:cs typeface="+mn-cs"/>
        </a:defRPr>
      </a:lvl7pPr>
      <a:lvl8pPr marL="3199650" algn="l" defTabSz="914186" rtl="0" eaLnBrk="1" latinLnBrk="0" hangingPunct="1">
        <a:defRPr sz="1800" kern="1200">
          <a:solidFill>
            <a:schemeClr val="tx1"/>
          </a:solidFill>
          <a:latin typeface="+mn-lt"/>
          <a:ea typeface="+mn-ea"/>
          <a:cs typeface="+mn-cs"/>
        </a:defRPr>
      </a:lvl8pPr>
      <a:lvl9pPr marL="3656743" algn="l" defTabSz="914186"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ea typeface="ヒラギノ角ゴ Pro W3" charset="0"/>
              </a:rPr>
              <a:pPr eaLnBrk="0" fontAlgn="base" hangingPunct="0">
                <a:spcBef>
                  <a:spcPct val="0"/>
                </a:spcBef>
                <a:spcAft>
                  <a:spcPct val="0"/>
                </a:spcAft>
              </a:pPr>
              <a:t>‹#›</a:t>
            </a:fld>
            <a:endParaRPr lang="en-US" dirty="0">
              <a:solidFill>
                <a:srgbClr val="000000"/>
              </a:solidFill>
              <a:ea typeface="ヒラギノ角ゴ Pro W3" charset="0"/>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294311"/>
            <a:ext cx="757953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358751"/>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9" tIns="45709" rIns="91419" bIns="45709"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19" tIns="45709" rIns="91419" bIns="45709"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19" tIns="45709" rIns="91419" bIns="45709"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19" tIns="45709" rIns="91419" bIns="45709"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CD401DC8-78A3-9848-9E80-D05DA7B67321}" type="slidenum">
              <a:rPr lang="en-US" smtClean="0">
                <a:solidFill>
                  <a:srgbClr val="000000"/>
                </a:solidFill>
                <a:ea typeface="ヒラギノ角ゴ Pro W3" charset="0"/>
              </a:rPr>
              <a:pPr eaLnBrk="0" fontAlgn="base" hangingPunct="0">
                <a:spcBef>
                  <a:spcPct val="0"/>
                </a:spcBef>
                <a:spcAft>
                  <a:spcPct val="0"/>
                </a:spcAft>
              </a:pPr>
              <a:t>‹#›</a:t>
            </a:fld>
            <a:endParaRPr lang="en-US" dirty="0">
              <a:solidFill>
                <a:srgbClr val="000000"/>
              </a:solidFill>
              <a:ea typeface="ヒラギノ角ゴ Pro W3" charset="0"/>
            </a:endParaRPr>
          </a:p>
        </p:txBody>
      </p:sp>
      <p:pic>
        <p:nvPicPr>
          <p:cNvPr id="2" name="Picture 19" descr="STFC_top"/>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0"/>
            <a:ext cx="9144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454186"/>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093"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186"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279"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372"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820" indent="-342820" algn="ctr" rtl="0" eaLnBrk="0" fontAlgn="base" hangingPunct="0">
        <a:spcBef>
          <a:spcPct val="20000"/>
        </a:spcBef>
        <a:spcAft>
          <a:spcPct val="0"/>
        </a:spcAft>
        <a:defRPr sz="3600">
          <a:solidFill>
            <a:schemeClr val="tx1"/>
          </a:solidFill>
          <a:latin typeface="Arial" pitchFamily="34" charset="0"/>
          <a:ea typeface="+mn-ea"/>
          <a:cs typeface="Arial" pitchFamily="34" charset="0"/>
        </a:defRPr>
      </a:lvl1pPr>
      <a:lvl2pPr marL="742776" indent="-285683" algn="l" rtl="0" eaLnBrk="0" fontAlgn="base" hangingPunct="0">
        <a:spcBef>
          <a:spcPct val="20000"/>
        </a:spcBef>
        <a:spcAft>
          <a:spcPct val="0"/>
        </a:spcAft>
        <a:defRPr sz="3600">
          <a:solidFill>
            <a:schemeClr val="tx1"/>
          </a:solidFill>
          <a:latin typeface="Arial" pitchFamily="34" charset="0"/>
          <a:ea typeface="+mn-ea"/>
          <a:cs typeface="Arial" pitchFamily="34" charset="0"/>
        </a:defRPr>
      </a:lvl2pPr>
      <a:lvl3pPr marL="1142732" indent="-228546" algn="l" rtl="0" eaLnBrk="0" fontAlgn="base" hangingPunct="0">
        <a:spcBef>
          <a:spcPct val="20000"/>
        </a:spcBef>
        <a:spcAft>
          <a:spcPct val="0"/>
        </a:spcAft>
        <a:defRPr sz="3600">
          <a:solidFill>
            <a:schemeClr val="tx1"/>
          </a:solidFill>
          <a:latin typeface="Arial" pitchFamily="34" charset="0"/>
          <a:ea typeface="+mn-ea"/>
          <a:cs typeface="Arial" pitchFamily="34" charset="0"/>
        </a:defRPr>
      </a:lvl3pPr>
      <a:lvl4pPr marL="1599825" indent="-228546" algn="l" rtl="0" eaLnBrk="0" fontAlgn="base" hangingPunct="0">
        <a:spcBef>
          <a:spcPct val="20000"/>
        </a:spcBef>
        <a:spcAft>
          <a:spcPct val="0"/>
        </a:spcAft>
        <a:defRPr sz="3600">
          <a:solidFill>
            <a:schemeClr val="tx1"/>
          </a:solidFill>
          <a:latin typeface="Arial" pitchFamily="34" charset="0"/>
          <a:ea typeface="+mn-ea"/>
          <a:cs typeface="Arial" pitchFamily="34" charset="0"/>
        </a:defRPr>
      </a:lvl4pPr>
      <a:lvl5pPr marL="2056918" indent="-228546" algn="l" rtl="0" eaLnBrk="0" fontAlgn="base" hangingPunct="0">
        <a:spcBef>
          <a:spcPct val="20000"/>
        </a:spcBef>
        <a:spcAft>
          <a:spcPct val="0"/>
        </a:spcAft>
        <a:defRPr sz="3600">
          <a:solidFill>
            <a:schemeClr val="tx1"/>
          </a:solidFill>
          <a:latin typeface="Arial" pitchFamily="34" charset="0"/>
          <a:ea typeface="+mn-ea"/>
          <a:cs typeface="Arial" pitchFamily="34" charset="0"/>
        </a:defRPr>
      </a:lvl5pPr>
      <a:lvl6pPr marL="2514011" indent="-228546" algn="l" rtl="0" eaLnBrk="1" fontAlgn="base" hangingPunct="1">
        <a:spcBef>
          <a:spcPct val="20000"/>
        </a:spcBef>
        <a:spcAft>
          <a:spcPct val="0"/>
        </a:spcAft>
        <a:buChar char="»"/>
        <a:defRPr sz="2000">
          <a:solidFill>
            <a:schemeClr val="tx1"/>
          </a:solidFill>
          <a:latin typeface="+mn-lt"/>
          <a:ea typeface="+mn-ea"/>
        </a:defRPr>
      </a:lvl6pPr>
      <a:lvl7pPr marL="2971104" indent="-228546" algn="l" rtl="0" eaLnBrk="1" fontAlgn="base" hangingPunct="1">
        <a:spcBef>
          <a:spcPct val="20000"/>
        </a:spcBef>
        <a:spcAft>
          <a:spcPct val="0"/>
        </a:spcAft>
        <a:buChar char="»"/>
        <a:defRPr sz="2000">
          <a:solidFill>
            <a:schemeClr val="tx1"/>
          </a:solidFill>
          <a:latin typeface="+mn-lt"/>
          <a:ea typeface="+mn-ea"/>
        </a:defRPr>
      </a:lvl7pPr>
      <a:lvl8pPr marL="3428197" indent="-228546" algn="l" rtl="0" eaLnBrk="1" fontAlgn="base" hangingPunct="1">
        <a:spcBef>
          <a:spcPct val="20000"/>
        </a:spcBef>
        <a:spcAft>
          <a:spcPct val="0"/>
        </a:spcAft>
        <a:buChar char="»"/>
        <a:defRPr sz="2000">
          <a:solidFill>
            <a:schemeClr val="tx1"/>
          </a:solidFill>
          <a:latin typeface="+mn-lt"/>
          <a:ea typeface="+mn-ea"/>
        </a:defRPr>
      </a:lvl8pPr>
      <a:lvl9pPr marL="3885290" indent="-228546"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3"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2" algn="l" defTabSz="914186" rtl="0" eaLnBrk="1" latinLnBrk="0" hangingPunct="1">
        <a:defRPr sz="1800" kern="1200">
          <a:solidFill>
            <a:schemeClr val="tx1"/>
          </a:solidFill>
          <a:latin typeface="+mn-lt"/>
          <a:ea typeface="+mn-ea"/>
          <a:cs typeface="+mn-cs"/>
        </a:defRPr>
      </a:lvl5pPr>
      <a:lvl6pPr marL="2285465" algn="l" defTabSz="914186" rtl="0" eaLnBrk="1" latinLnBrk="0" hangingPunct="1">
        <a:defRPr sz="1800" kern="1200">
          <a:solidFill>
            <a:schemeClr val="tx1"/>
          </a:solidFill>
          <a:latin typeface="+mn-lt"/>
          <a:ea typeface="+mn-ea"/>
          <a:cs typeface="+mn-cs"/>
        </a:defRPr>
      </a:lvl6pPr>
      <a:lvl7pPr marL="2742557" algn="l" defTabSz="914186" rtl="0" eaLnBrk="1" latinLnBrk="0" hangingPunct="1">
        <a:defRPr sz="1800" kern="1200">
          <a:solidFill>
            <a:schemeClr val="tx1"/>
          </a:solidFill>
          <a:latin typeface="+mn-lt"/>
          <a:ea typeface="+mn-ea"/>
          <a:cs typeface="+mn-cs"/>
        </a:defRPr>
      </a:lvl7pPr>
      <a:lvl8pPr marL="3199650" algn="l" defTabSz="914186" rtl="0" eaLnBrk="1" latinLnBrk="0" hangingPunct="1">
        <a:defRPr sz="1800" kern="1200">
          <a:solidFill>
            <a:schemeClr val="tx1"/>
          </a:solidFill>
          <a:latin typeface="+mn-lt"/>
          <a:ea typeface="+mn-ea"/>
          <a:cs typeface="+mn-cs"/>
        </a:defRPr>
      </a:lvl8pPr>
      <a:lvl9pPr marL="3656743" algn="l" defTabSz="91418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23087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8142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8007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95655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2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0.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4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8.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49.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15.xml"/><Relationship Id="rId5" Type="http://schemas.openxmlformats.org/officeDocument/2006/relationships/comments" Target="../comments/commen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0.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2060848"/>
            <a:ext cx="7128792" cy="3046966"/>
          </a:xfrm>
          <a:prstGeom prst="rect">
            <a:avLst/>
          </a:prstGeom>
        </p:spPr>
        <p:txBody>
          <a:bodyPr wrap="square" lIns="91419" tIns="45709" rIns="91419" bIns="45709">
            <a:spAutoFit/>
          </a:bodyPr>
          <a:lstStyle/>
          <a:p>
            <a:pPr eaLnBrk="0" hangingPunct="0">
              <a:defRPr/>
            </a:pPr>
            <a:r>
              <a:rPr lang="en-GB" sz="4400" b="1" dirty="0" smtClean="0">
                <a:solidFill>
                  <a:srgbClr val="006699"/>
                </a:solidFill>
                <a:latin typeface="Calibri" pitchFamily="34" charset="0"/>
                <a:cs typeface="Calibri" pitchFamily="34" charset="0"/>
              </a:rPr>
              <a:t>STFC presentation</a:t>
            </a:r>
            <a:endParaRPr lang="en-GB" sz="4400" b="1" dirty="0">
              <a:solidFill>
                <a:srgbClr val="006699"/>
              </a:solidFill>
              <a:latin typeface="Calibri" pitchFamily="34" charset="0"/>
              <a:cs typeface="Calibri" pitchFamily="34" charset="0"/>
            </a:endParaRPr>
          </a:p>
          <a:p>
            <a:pPr eaLnBrk="0" hangingPunct="0">
              <a:defRPr/>
            </a:pPr>
            <a:endParaRPr lang="en-GB" sz="2000" b="1" dirty="0" smtClean="0">
              <a:solidFill>
                <a:srgbClr val="006699"/>
              </a:solidFill>
              <a:latin typeface="Calibri" pitchFamily="34" charset="0"/>
              <a:ea typeface="ヒラギノ角ゴ Pro W3"/>
              <a:cs typeface="Calibri" pitchFamily="34" charset="0"/>
            </a:endParaRPr>
          </a:p>
          <a:p>
            <a:pPr eaLnBrk="0" hangingPunct="0">
              <a:defRPr/>
            </a:pPr>
            <a:r>
              <a:rPr lang="en-GB" sz="3200" b="1" dirty="0" smtClean="0">
                <a:solidFill>
                  <a:srgbClr val="006699"/>
                </a:solidFill>
                <a:latin typeface="Calibri" pitchFamily="34" charset="0"/>
                <a:ea typeface="ヒラギノ角ゴ Pro W3"/>
                <a:cs typeface="Calibri" pitchFamily="34" charset="0"/>
              </a:rPr>
              <a:t>Town Meetings March-April 2016</a:t>
            </a:r>
            <a:endParaRPr lang="en-GB" sz="3200" b="1" dirty="0">
              <a:solidFill>
                <a:srgbClr val="006699"/>
              </a:solidFill>
              <a:latin typeface="Calibri" pitchFamily="34" charset="0"/>
              <a:ea typeface="ヒラギノ角ゴ Pro W3"/>
              <a:cs typeface="Calibri" pitchFamily="34" charset="0"/>
            </a:endParaRPr>
          </a:p>
          <a:p>
            <a:pPr eaLnBrk="0" fontAlgn="base" hangingPunct="0">
              <a:spcBef>
                <a:spcPct val="0"/>
              </a:spcBef>
              <a:spcAft>
                <a:spcPct val="0"/>
              </a:spcAft>
              <a:defRPr/>
            </a:pPr>
            <a:endParaRPr lang="en-GB" sz="4000" b="1" dirty="0">
              <a:solidFill>
                <a:srgbClr val="BBE0E3">
                  <a:lumMod val="50000"/>
                </a:srgbClr>
              </a:solidFill>
              <a:latin typeface="Calibri" pitchFamily="34" charset="0"/>
              <a:ea typeface="ヒラギノ角ゴ Pro W3" pitchFamily="84" charset="-128"/>
              <a:cs typeface="ヒラギノ角ゴ Pro W3" charset="0"/>
            </a:endParaRPr>
          </a:p>
          <a:p>
            <a:pPr eaLnBrk="0" fontAlgn="base" hangingPunct="0">
              <a:spcBef>
                <a:spcPct val="0"/>
              </a:spcBef>
              <a:spcAft>
                <a:spcPct val="0"/>
              </a:spcAft>
              <a:defRPr/>
            </a:pPr>
            <a:r>
              <a:rPr lang="en-GB" sz="3200" b="1" dirty="0" smtClean="0">
                <a:solidFill>
                  <a:srgbClr val="000000"/>
                </a:solidFill>
                <a:latin typeface="Calibri" pitchFamily="34" charset="0"/>
                <a:ea typeface="ヒラギノ角ゴ Pro W3" pitchFamily="84" charset="-128"/>
                <a:cs typeface="ヒラギノ角ゴ Pro W3" charset="0"/>
              </a:rPr>
              <a:t>John Womersley</a:t>
            </a:r>
            <a:endParaRPr lang="en-GB" sz="2800" b="1" dirty="0">
              <a:solidFill>
                <a:srgbClr val="000000"/>
              </a:solidFill>
              <a:latin typeface="Calibri" pitchFamily="34" charset="0"/>
              <a:ea typeface="ヒラギノ角ゴ Pro W3" pitchFamily="84" charset="-128"/>
              <a:cs typeface="ヒラギノ角ゴ Pro W3" charset="0"/>
            </a:endParaRPr>
          </a:p>
          <a:p>
            <a:pPr eaLnBrk="0" fontAlgn="base" hangingPunct="0">
              <a:spcBef>
                <a:spcPct val="0"/>
              </a:spcBef>
              <a:spcAft>
                <a:spcPct val="0"/>
              </a:spcAft>
              <a:defRPr/>
            </a:pPr>
            <a:r>
              <a:rPr lang="en-GB" sz="2400" dirty="0" smtClean="0">
                <a:solidFill>
                  <a:srgbClr val="000000"/>
                </a:solidFill>
                <a:latin typeface="Calibri" pitchFamily="34" charset="0"/>
                <a:ea typeface="ヒラギノ角ゴ Pro W3" pitchFamily="84" charset="-128"/>
                <a:cs typeface="ヒラギノ角ゴ Pro W3" charset="0"/>
              </a:rPr>
              <a:t>STFC</a:t>
            </a:r>
            <a:endParaRPr lang="en-GB" sz="2400" dirty="0">
              <a:solidFill>
                <a:srgbClr val="000000"/>
              </a:solidFill>
              <a:latin typeface="Calibri"/>
              <a:ea typeface="ヒラギノ角ゴ Pro W3" pitchFamily="84" charset="-128"/>
              <a:cs typeface="ヒラギノ角ゴ Pro W3" charset="0"/>
            </a:endParaRPr>
          </a:p>
        </p:txBody>
      </p:sp>
    </p:spTree>
    <p:extLst>
      <p:ext uri="{BB962C8B-B14F-4D97-AF65-F5344CB8AC3E}">
        <p14:creationId xmlns:p14="http://schemas.microsoft.com/office/powerpoint/2010/main" val="3590137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44625"/>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indent="-539750" algn="ctr" eaLnBrk="0" fontAlgn="base" hangingPunct="0">
              <a:spcBef>
                <a:spcPct val="0"/>
              </a:spcBef>
              <a:spcAft>
                <a:spcPct val="0"/>
              </a:spcAft>
              <a:defRPr/>
            </a:pPr>
            <a:r>
              <a:rPr lang="en-GB" sz="4400" b="1" dirty="0" smtClean="0">
                <a:solidFill>
                  <a:srgbClr val="006699"/>
                </a:solidFill>
                <a:latin typeface="Calibri"/>
                <a:ea typeface="ヒラギノ角ゴ Pro W3"/>
                <a:cs typeface="Calibri"/>
              </a:rPr>
              <a:t>4 March 2016</a:t>
            </a:r>
            <a:endParaRPr lang="en-GB" sz="4400" b="1" dirty="0">
              <a:solidFill>
                <a:srgbClr val="006699"/>
              </a:solidFill>
              <a:latin typeface="Calibri"/>
              <a:ea typeface="ヒラギノ角ゴ Pro W3"/>
              <a:cs typeface="Calibri"/>
            </a:endParaRPr>
          </a:p>
        </p:txBody>
      </p:sp>
      <p:sp>
        <p:nvSpPr>
          <p:cNvPr id="12" name="TextBox 11"/>
          <p:cNvSpPr txBox="1"/>
          <p:nvPr/>
        </p:nvSpPr>
        <p:spPr>
          <a:xfrm>
            <a:off x="333264" y="978388"/>
            <a:ext cx="5524291" cy="2123658"/>
          </a:xfrm>
          <a:prstGeom prst="rect">
            <a:avLst/>
          </a:prstGeom>
          <a:noFill/>
        </p:spPr>
        <p:txBody>
          <a:bodyPr wrap="square" rtlCol="0">
            <a:spAutoFit/>
          </a:bodyPr>
          <a:lstStyle/>
          <a:p>
            <a:pPr eaLnBrk="0" hangingPunct="0"/>
            <a:r>
              <a:rPr lang="en-GB" sz="2200" dirty="0" smtClean="0">
                <a:solidFill>
                  <a:prstClr val="black"/>
                </a:solidFill>
                <a:latin typeface="Calibri"/>
                <a:cs typeface="Calibri"/>
              </a:rPr>
              <a:t>Jo Johnson announced high level numbers for each Research Council, UKSA, HEFCE and National Academies</a:t>
            </a:r>
          </a:p>
          <a:p>
            <a:pPr marL="342900" indent="-342900">
              <a:buFont typeface="Arial" panose="020B0604020202020204" pitchFamily="34" charset="0"/>
              <a:buChar char="•"/>
            </a:pPr>
            <a:endParaRPr lang="en-GB" sz="2200" dirty="0" smtClean="0">
              <a:solidFill>
                <a:srgbClr val="006699"/>
              </a:solidFill>
              <a:latin typeface="Calibri"/>
              <a:cs typeface="Calibri"/>
            </a:endParaRPr>
          </a:p>
          <a:p>
            <a:pPr marL="342900" indent="-342900">
              <a:buFont typeface="Arial" panose="020B0604020202020204" pitchFamily="34" charset="0"/>
              <a:buChar char="•"/>
            </a:pPr>
            <a:r>
              <a:rPr lang="en-GB" sz="2200" dirty="0" smtClean="0">
                <a:solidFill>
                  <a:srgbClr val="006699"/>
                </a:solidFill>
                <a:latin typeface="Calibri"/>
                <a:cs typeface="Calibri"/>
              </a:rPr>
              <a:t>Met Chancellor’s promise: total science budget protected against inflation</a:t>
            </a:r>
            <a:endParaRPr lang="en-GB" sz="1200" b="1" dirty="0" smtClean="0">
              <a:solidFill>
                <a:prstClr val="black"/>
              </a:solidFill>
              <a:latin typeface="Calibri"/>
              <a:cs typeface="Calibri"/>
            </a:endParaRPr>
          </a:p>
        </p:txBody>
      </p:sp>
      <p:pic>
        <p:nvPicPr>
          <p:cNvPr id="6" name="Picture 1"/>
          <p:cNvPicPr>
            <a:picLocks noChangeAspect="1" noChangeArrowheads="1"/>
          </p:cNvPicPr>
          <p:nvPr/>
        </p:nvPicPr>
        <p:blipFill>
          <a:blip r:embed="rId3" cstate="print"/>
          <a:srcRect/>
          <a:stretch>
            <a:fillRect/>
          </a:stretch>
        </p:blipFill>
        <p:spPr bwMode="auto">
          <a:xfrm>
            <a:off x="5857555" y="964581"/>
            <a:ext cx="2886673" cy="208823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43853" y="3185522"/>
            <a:ext cx="8784976" cy="2954655"/>
          </a:xfrm>
          <a:prstGeom prst="rect">
            <a:avLst/>
          </a:prstGeom>
          <a:noFill/>
        </p:spPr>
        <p:txBody>
          <a:bodyPr wrap="square" rtlCol="0">
            <a:spAutoFit/>
          </a:bodyPr>
          <a:lstStyle/>
          <a:p>
            <a:pPr marL="342900" indent="-342900" eaLnBrk="0" hangingPunct="0">
              <a:buFont typeface="Arial"/>
              <a:buChar char="•"/>
            </a:pPr>
            <a:r>
              <a:rPr lang="en-GB" sz="2200" dirty="0">
                <a:solidFill>
                  <a:srgbClr val="006699"/>
                </a:solidFill>
                <a:latin typeface="Calibri"/>
                <a:cs typeface="Calibri"/>
              </a:rPr>
              <a:t>STFC received £2,082 million in resource and capital allocation over four years </a:t>
            </a:r>
            <a:r>
              <a:rPr lang="en-GB" sz="2200" dirty="0" smtClean="0">
                <a:solidFill>
                  <a:srgbClr val="006699"/>
                </a:solidFill>
                <a:latin typeface="Calibri"/>
                <a:cs typeface="Calibri"/>
              </a:rPr>
              <a:t>2016-20</a:t>
            </a:r>
          </a:p>
          <a:p>
            <a:pPr marL="342900" indent="-342900" eaLnBrk="0" hangingPunct="0">
              <a:buFont typeface="Arial"/>
              <a:buChar char="•"/>
            </a:pPr>
            <a:endParaRPr lang="en-GB" sz="2200" dirty="0">
              <a:solidFill>
                <a:srgbClr val="006699"/>
              </a:solidFill>
              <a:latin typeface="Calibri"/>
              <a:cs typeface="Calibri"/>
            </a:endParaRPr>
          </a:p>
          <a:p>
            <a:pPr marL="342900" indent="-342900" eaLnBrk="0" hangingPunct="0">
              <a:buFont typeface="Arial"/>
              <a:buChar char="•"/>
            </a:pPr>
            <a:r>
              <a:rPr lang="en-GB" sz="2200" dirty="0" smtClean="0">
                <a:solidFill>
                  <a:srgbClr val="006699"/>
                </a:solidFill>
                <a:latin typeface="Calibri"/>
                <a:cs typeface="Calibri"/>
              </a:rPr>
              <a:t>2016-17 and 2017-18 are firm allocations – the rest are indicative                                   pending the implementation of the Nurse Review </a:t>
            </a:r>
          </a:p>
          <a:p>
            <a:pPr marL="342900" indent="-342900" eaLnBrk="0" hangingPunct="0">
              <a:buFont typeface="Arial"/>
              <a:buChar char="•"/>
            </a:pPr>
            <a:endParaRPr lang="en-GB" sz="2200" dirty="0" smtClean="0">
              <a:solidFill>
                <a:srgbClr val="006699"/>
              </a:solidFill>
              <a:latin typeface="Calibri"/>
              <a:cs typeface="Calibri"/>
            </a:endParaRPr>
          </a:p>
          <a:p>
            <a:pPr marL="342900" indent="-342900" eaLnBrk="0" hangingPunct="0">
              <a:buFont typeface="Arial"/>
              <a:buChar char="•"/>
            </a:pPr>
            <a:r>
              <a:rPr lang="en-GB" sz="2200" dirty="0" smtClean="0">
                <a:solidFill>
                  <a:srgbClr val="006699"/>
                </a:solidFill>
                <a:latin typeface="Calibri"/>
                <a:cs typeface="Calibri"/>
              </a:rPr>
              <a:t>Means a SR in 2017 to establish budgets for 2018 onwards</a:t>
            </a:r>
          </a:p>
          <a:p>
            <a:pPr marL="800100" lvl="1" indent="-342900" eaLnBrk="0" hangingPunct="0">
              <a:buFont typeface="Arial"/>
              <a:buChar char="•"/>
            </a:pPr>
            <a:endParaRPr lang="en-GB" sz="2000" dirty="0">
              <a:solidFill>
                <a:srgbClr val="006699"/>
              </a:solidFill>
              <a:latin typeface="Calibri"/>
              <a:cs typeface="Calibri"/>
            </a:endParaRPr>
          </a:p>
          <a:p>
            <a:pPr eaLnBrk="0" hangingPunct="0"/>
            <a:endParaRPr lang="en-GB" sz="1200" b="1" dirty="0" smtClean="0">
              <a:solidFill>
                <a:prstClr val="black"/>
              </a:solidFill>
              <a:latin typeface="Calibri"/>
              <a:cs typeface="Calibri"/>
            </a:endParaRPr>
          </a:p>
        </p:txBody>
      </p:sp>
    </p:spTree>
    <p:extLst>
      <p:ext uri="{BB962C8B-B14F-4D97-AF65-F5344CB8AC3E}">
        <p14:creationId xmlns:p14="http://schemas.microsoft.com/office/powerpoint/2010/main" val="2374306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4176464"/>
            <a:ext cx="9144000" cy="27089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sp>
        <p:nvSpPr>
          <p:cNvPr id="15" name="Rectangle 14"/>
          <p:cNvSpPr/>
          <p:nvPr/>
        </p:nvSpPr>
        <p:spPr bwMode="auto">
          <a:xfrm>
            <a:off x="0" y="-27384"/>
            <a:ext cx="9107488" cy="175817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smtClean="0">
              <a:solidFill>
                <a:srgbClr val="000000"/>
              </a:solidFill>
              <a:latin typeface="Lucida Grande" pitchFamily="84" charset="0"/>
              <a:ea typeface="ヒラギノ角ゴ Pro W3" pitchFamily="84" charset="-128"/>
            </a:endParaRPr>
          </a:p>
        </p:txBody>
      </p:sp>
      <p:sp>
        <p:nvSpPr>
          <p:cNvPr id="4" name="AutoShape 4" descr="data:image/jpeg;base64,/9j/4AAQSkZJRgABAQAAAQABAAD/2wCEAAkGBxISEhUTEhQVFRUUGBUVFhYVFxQZFxsbFBYXGBgYGhsYHCggGB0mHBUUITEiJSkrLi4uGB8/ODMsNyguLi4BCgoKDg0OGxAQGywkICY0LCwsNDcsLSwsLSw0LCwvLCwsLCwsLCw0LDQsLCwsLSwsLCwsLywsLCwsLCwsLCwsLP/AABEIARIAuAMBEQACEQEDEQH/xAAbAAEAAgMBAQAAAAAAAAAAAAAABgcDBAUCAf/EAEEQAAEDAQQHBQYEBQMEAwAAAAEAAgMRBAYhMQUSQVFhcYETIpGhsQcyQlLB0SNygvAUYpKi4TOywiTS4vFDU4P/xAAbAQEAAwEBAQEAAAAAAAAAAAAABAUGAwECB//EADYRAAIBAgQCCAYBBAIDAAAAAAABAgMEBREhMRJBEzJRYXGBsdEikaHB4fBCFCMk8QYzFUNS/9oADAMBAAIRAxEAPwC8UAQBAEAQBAYbVao4m60j2saNriAPNfM5xgs5PI+J1IU1xTeSIvpG/wDZmYRB0p3jut8XY+Sr6uKUo9XUq62M0IaQzl9F++RHbZ7QbS7/AE2xxjkXHxOHkoM8VqvqpIramNV5dVJfX9+Rx7Rea2P96eT9J1f9tFFleV5byfp6EOd/cy3m/T0NGS3yu96SQ83uPqVydWb3k/mcHWqS3k/mYC4nMlc82c22z0yZwyc4ciQvVKS2Z6pyWzNqLTFob7s8o5SP+66K4qraT+bOquqy2m/mzpWW+VtZ/wDLrDc9rT50r5qRDEK8f5ZkqGKXMf5Z+KO5YfaM7KaEHeYyR5Or6qXTxZ/zj8idSxx/+yPy/fuSfRd7LJPQNk1HH4ZO6fHI9CVYUr2jU2eT79C0oYjb1tFLJ9j0/B3FLJwQBAEAQBAEAQBAEBitNoZG0ve4NaMy40C+ZSUVnJ5I+ZzjBcUnkiC6d9oGbLK3/wDR4/2t+p8FUXGKcqS8/wAFDdY1/GgvN/Ze/wAiD222yTO1pXue7e418Nw4BVFSpOo85PMoqtadV8U3mzHDC551WNLjuaCT5LlKSis5PI8hTnUfDBNvu1O1ZLpWl+bQwfzn6CpUKpiNCGzz8C1o4Hd1N0o+L9szrQXGHxzdGt+pP0USeL//ADH6llT/AONr+dT5L7/g3I7lWcZulP6m08mri8VrPZL6+5Kj/wAetVu5PzXse3XUsgzDv6ivY311LbL5Hk8JsIb5/M1pbrWY5doP1D6hSY3dZdbL5EGphtq+omvP8GtJdGL4ZHjnqn0AXRXsuaRweE0+UmaU90ZB7kjXcwW/ddY3seaI88JmurJP6e5yrXoeeP3ozTe3vDyyUiFenLZkOpZ1qe8fuaK6kU7OhrzWmzUDH6zB8D6lvTa3opVC8q0dnmuwm22IVqGkXmux7Fh3fvfBaaNP4ch+BxwP5XbeWBV3bX9Otps/3Y0dpiVKvo9JdnsSJTixCAIAgCAIAgOPeG8MVkbV/eefdjGZ4ncOPqo1zdQoLN79hDu72nbRzlvyRVem9OTWp2tK7Ae6we63kN/E4rO3FzUrPOT8uRlLq8qXEs5vTkuSNSx2OSV2rG0uO4fU5Ac1DqVIU1xTeSOdC3qV5cFNZsmGirmNFHTu1j8jahvU5npRU9fFG9KSy7zT2n/H4R+Ku832Lb57+hKLNZWRjVja1o3NAH/tVc6k5vOTzNBSo06UeGnFJdxkc8DMryMJS2R9TqRh1mYX2ncF3jbP+TIk71LqowPlJ2qRGlGOyIc69Se7PC+zkEAQBAEBoW/Q8M3vMAPzNwd/nqu1OvOGzI1a0pVeste3mRfSl2pI6uZ+I3h7w6bein0rqMtJaMp7jDalPWGq+pw1KK0ml1b7OjpFaSXMyEmbm89rh581a2mIuPw1dV29hd2OLSh8FbVdvNfvzLHikDgHNILSKgg1BByIKvU01mjSxkpLNbHtenoQBAEBwL2XkbZGUFHSvHcbsH8zuHr4kQ7y7VCOm729yvv76NtHTWT2X3ZU1stT5Xl8ji5zsST+8BwWanOU5cUnmzI1KkqknKbzbOtoC7j7R3nVZF8213Bv39VX3d9CjotZfu5aYdhFS6+KXww7e3w9/Un9gsMcLdSNoaPM8SdpWeq1p1ZcU3mbS3tqVvDgprJfu5lkmAXsKMpHlS5hDTdmB9oJ4KTGhFb6kGpdzltoYSuxGbzCAIAgCAIAgCAIAgOPprQDJqubRsm/Yfzff1Umjcyho9UQLqxhWXFHSXr4kJtVndG4seKOGz95q0jJSWaM/Upypy4ZLUkdzL0GzOEUhrC4/wBBPxDhvHXnZWN46L4JdX0LHDsQdCXBPqv6fvP9ztVrgRUGoOIIyWj3NYnnqj6gCA52ntLMssLpX40wa35nHIfvYCuFxXjRg5sj3VzG3pucvLvZTWkLa+aR0khq5xqfoBuAWWqVJVJOUtzF1qsqs3Oe7O5dW7vbHtZR+GDgPnI/4qqvr3olwQ63p+S5wjCv6h9LV6q27/wT4ANGwAeAos/rJ95sW4wj2JGtLOTlgFNp0FHV7lbWupT0jojCuxFCAIDBabZHH772t5kV6DMr7jCUuqjnOrCn1mkc2W89nGRc7k0/Wi7q0qMiSxKgtm35Gub3Q/JJ4N+6+/6Kfajl/wCVpdj+nue471wHMPHMA+hXy7Op3H1HFKL3zR0bLpeCTBsja7j3T4HNcpUKkd0Sqd1RqdWS9PU3VxJAQBAEAQHO01optoZTJ49130PBd6NZ033EW6tY145c+RAJonMcWuFCDQgq3TTWaMxODhJxluT72dXgr/0shxAJiJ3DEs6YkcK7grzDLrP+1Ly9jQYPe5/2J+Xt7E9VwX4QFRX203/EzkNP4cVWs3E/E7qfIBZq/uOlqZLZbe5kMTu+nq5LqrRfdmld3RJtMob8DcXnhu5n77lT3dyqFPPnyPMNsXd1uH+K1fh+SzY2BrQAAGtFABkAFl23KWb1bN9GMaccloka00teSnUqXAu8q7iu6j02MS6kcIDzI8NBLiABiScgvUm3kjxtJZsiOl7zucS2Hut+b4jy+UefJWNG0S1mUdziUpfDS0XbzI695JqSSTmTiVMSy2Kptt5s+xsLjRoJO4Cq+km9j1RctEjZboq0HKGU8o3/AGXRUKr/AIv5M6q2rPaD+TMU1kkZ77Ht/M0j1C+ZU5x3TR8SpTj1k15GFfBzOpozT0sNBXXZ8rj6HYo9W3hPuZNt76rS03XYTTRukY526zDzacxzVbUpSpvJl/QuIVo5xNtcjuEAQBARy92jNZvbNHebg/i3f09OSnWlXJ8D8iqxK24o9LHdb+BE7NO6N7XsNHNIcDxBqFZwk4yUluikhNwkpR3RduhdIttELJW/GMRuIwcOhBWsoVVVpqa5m3tqyrUlUXM5l+NK/wAPZXapo+T8NvCvvHoK9SFHv6/RUXlu9CNidx0NB5bvRFQrMmOLPu3oz+Hha0jvu7z+Z2dBh4rL3tx01VtbLRH6Bhdn/TW6T6z1fj2eRt2iWuA6r2hSy+Ji6r8T4I7czApBCCAICF3o0v2juyYe404/zOH0H72K0taHCuJ7mfxC76SXRx2X1ZyNH2GSeQRxt1nO2epO4KdSpSqS4YrUg0aM6s1CCzZZOhLiQRAOn/GfuNQwch8XXwCvqGG04az1f0NLbYRSprOp8T+n74kogs7GCjGtaBsaAB4BWEYxisksi1jCMFlFZGVfR9HwiqA4mlrqWWcGsYY7546NPUDB3UKJWsqNXdZPuINfDqFbeOT7VoVxeS7UtkNT34ye7IBhycPhKorqznQeuq7TN3lhUtnm9Y9vucyw2x8Lw9hoR4EbQeCgzgprJkWjWlSmpRLC0dbWzRh7cjmNoIzBVPUpuEuFmoo1o1YKcTZXM7BAEB8e0EEEVBwI4Fep5anjSayZW+k7J2Ur4/lOHI4jyorqlPjgpGUuKXRVHAmnsv0h/qwE7pG+TXf8PNX2E1etTfj7l1glbrUn4r7/AGOf7Srdr2lsQOETR/U/E+WouGKVOKqo9hGxqtxVlDsX1f6jlXSsPa2ltR3Wd8/py86Kgv63R0Xlu9Dng9t091HPZavy2+pYtolpgM1n6FPieb2NldV+BcMdzUU0rAgCA5F5tI9jFRp776tbwG0/vepNtS4567Ig39x0NPTd7EDAVsZst25mgBZYQXD8WQAvO1u5nTbx6LTWNqqMM31nv7Gvw6zVvTzfWe/sSFTSxCAIAgCAxWqzskY5jwHNcKEHavmUVJOMtj5nCM4uMlmmU3eXQxsk5jzae8x29py6jEHksvdW7oVOHlyMXe2rt6rhy5eBtXQt2pL2Z92TL8wy8qjwVXd084cXYSMMrcNTgez9SaKrNAEAQBARG+1no5knzAtP6cR6nwVjZS0cSjxanlKM/I1LmWrs7ZCdjnah/WNUeZCubGfBXj8vmRsNqcFzF9unzNW8No7S0zO3yPpyBIHkAudzLirSfezleT46833sk1xIdWKSU5ucGjk0V9XHwWexJupUjTXLU0OBJUaE6z3byXl/v6HeJquSSSyRKlJyebPiHgQBAV/eK3drM4j3W9xvIZnqa+SuLenwQRmL6t0tZ9i0R1vZ7ojtrR2jhVkNHcC4+6OlCegVxhtDpKnE9l6krCLbpa3G9o+vL3LVWiNWEAQBAEAQBAQ32nWIOgZLtjfT9Lxj5hqq8Vp501PsfqU2NUuKip9j+j/UVxZZtR7X/K4O8DVZ6UeKLRmqc+Cal2FnKiNgEAQBAcG+bKwNO548w4fZTLN/H5Fbikc6KfY/ciNgl1ZY3fK9rvBwKtqcuGafeiioy4akZdjRildVxJzJJXy3mz5k822ycXSdWzNG5zvWv1VRdpKq34Gjw6TdvFdmfqdlRicEAQGlpq19lC9+2lG83YD79F2ow45pEe6q9FSlIrlXJlC4rmaN7CyRgijn/iO5uyHRuqOi1FjR6KilzerNnh1DobeKe71fmdxSycEAQBAEAQBARr2huAsT+LowP6gfQFQcSf8Ajvy9StxZ/wCLLy9SplmjIFpMGA5BUL3Nktj6vD0IAgOLe8/9OeLm/X7KVZ/9hX4k/wCw/FEIjbUgDaQFbJZvIzsVm8jevBZDDaZozse6nJ3eb5ELtcw4Kso95Iu6bp15R7/9HYuZbwNaFxpU6zedKEeQPiqm8pt5TRYYXXSzpPxRK1Xl0EAQEQvlbw5zYm5M7zuZyHQeqsrOnkuN8yjxSunJU1y1fic27ej/AOItMcdKguq78rcXeQp1CtbWl0tWMfn4EKyodNXjDlz8C7AtWbcIAgCAIAgCAICvPadpQEss7T7v4j+BIo0eBJ6hUmK1k2qa8X9jO43cJtUVy1f2IfomzdpNGze4E8hifIFUdWXDBsqLWn0lWMSyFSGrCAIAgI7faWkTG731/pB/7gptkvibKrFZZU4rv/fUjWhode0Qt+aRg8XCqt6EeKrFd6Ki2jxVoLvXqT72h3fMrRaIxV7BR4GZaNvEjHpyVziVq5rpI7rfwNBi9k6kelgtVv4fgrZjiCCDQjEEZ4KgazMym080SvRd6m0DZwQR8YGB5gZHkoFWzeecC7t8TjllV37TrDTtmpXtR4Or4UUf+nq9hN/raGWfEjl6UvS0AtgqXH4iKAcgcSea70rN55zIVxicUsqWr7SJPcSSSak4knirBLIpG23myzfZ5oIwxmd4o+UDVBzDM/7sD0C0OG23Rx6SW79DUYRadFDpJbv0/PsTBWZcBAEAQBAEAQHHvNp5lki1jQyOqI2bzvP8o2qLdXMaEM3vyId7eRtqeb35L95FO2md0jnPeS5ziSSdpKzEpOTcpbmNnOU5OUnm2Sy5+jdVpmcMX4N/Lv6/Tiqy8q5vgRd4Zb8Meklu9vAkaglqEAQBAQi99q15tUZRinU4n6eCtbSHDDPtM9idXiq8K5eps+z2xdpbGu2RBzzz90ebq9Fc4bT4q6fZqfWEUuO4T7NS2VpDWkGvTcfXJlstGuOLosgTvacmnhlyVRd4dxPjpb9nsUV9hPG+Ojo+z2IDbLFJE7VlY5h3OBHhvVNOnODyksjP1KM6bymmjAvg5may2SSV2rGxzzuaCfRfcKcpvKKzOlOlOo8oJsnl1rjlpEtqpUYtiwI5vOR5D/CuLTDeF8dX5e5f2OE8LU63y9yeK4L4IAgCAIAgCA415bwx2RlT3pHe4zaeJ3N4qLdXUaEdd+SIV5ewto5vV8l+8ipNJaQknkMkrtZx8ANgA2ALNVasqsuKW5kK1adabnN6m/d7QxmdrOFI2nH+Y7h9VCuK/RrJbkuys3WlxS6q+pOgKYBVRogvD0IAgNTStuEMbnnPJo3k5D97l1pU3UlwnC4rKjTc35eJXEjy4kk1JJJPE5q5SyWSMpKTk82Wj7OtFdlZ+1cO9Mdb9A93xxPULR4bQ4KXE936cjVYRb9HR43vL05e5LFYlsEB5kjDhRwBG4gEea8aT3PGk9Gah0RZyamCKu/s2V9Fz6Clnnwr5I4u2ot58Cz8EbUUTWijQGjcAAPJdEktjsoqKySPa9PQgCAIAgCAICOXrvSyyN1G0fMRg3Y2vxO+21Qby9jQWS1l+7ldf4hG3XCtZeniVVbLU+V5kkcXOdiSf3gOCzk5ynLik82ZOpUlUk5TebOnoDQZmOu+ojHi7gOHFRK9wqei3JllZOs+KXV9ScRRhoDWgADAAZKqbbebNDGKislsel4fQQBAfHOABJNAMSTwXqWZ42ks2QG8Gle3kw9xuDRv3u6q3t6PRx13M1e3XTz06q29zLdPQptU4aR+G2jpDw3czl47lZWdu61TLktz2wtHcVUnstX+95cjWgAAYAYAclqEsjZJZaI+oehAEAQBAEAQBAEAQBARO+F7m2cGKEh0xzOYZz3u4eO41t7fKl8EOt6FTiGJKh8FPWXp+Sr5pXPcXOJc5xqScSSdpWflJyebMtKTk83ud+793zJSSUUZm1u13E7h6qFcXPD8MdyzsrDj+OptyXb+CYtaAKAUAwACrW8y9Sy0R9Xh6EAQHxxAFTgBmV6eN5EMvHp3tfw4z3Bmfm/wrO3t+D4pb+hQ3190nwQ29fwcaxWR8r2xxjWc40A/eQ4qdThKclGO7K+lTlUmoRWrLku5oZtkhEbcXHF7t7vsMgtRbW6oQ4V5mzs7WNvT4Fvz8TqKQSggCAIAgCAIAgCAIAgIdfS9ggBhgNZTg5w+D/y9FWX190fwQ63p+SnxLElSXR0+tz7vyVm5xJqcScSSs+3mZdtt5slF3rvZSTDi1h9XfZQLi5/jD5lxZYftUqrwXuSpV5dBAEAQHmR4aCSQAMSTkF6k28keNpLNkKvBp4zEsjwj83c9w4K0t7dQ+KW/oZ+9vnV+CHV9TkWSzPle1kbS5zjQAbf3vUyEJTkoxWbIFOnKpJRis2y2bp3abZGVdR0zh3nbAPlbw47fBaSzs40I5vrPf2RrrCwjbRzesnu/siQKaWAQBAEAQBAEAQBAEAQEVvveX+GZ2UR/GeM/kb83M7PHnXX950MeGPWf0KrE7/oI8EOs/ou32Ksc4k1JqTiSc1nW8zKNtvNkru3oGlJZRjmxp2fzHjuCr7m5z+GJdWNjllUqLXkvuyTqAXAQBAEBjtE7WNLnkBozJX1GLk8kfE5xhHik8kQfTum3TnVbVsYyG08XfZWtC3VNZvcz15eyrPhWkfXxNCwWGSd4jiaXOdsHqdw4qXTpyqS4YrUi0qM6s1CCzZbV2Ltx2Rmx0rh33/8AFu5vqtLa2kaC7XzZrrKxhbR7Zc37dx3FLJwQBAEAQBAEAQBAEAQGlpnSLbPC+V+TRgN5OAHU0XKtVVKDm+RxuK8aNN1Jcilbda3zSOkkNXPNSfoOAyWUqVJVJOUt2YirVlVm5y3Z3rq6H1qTSDAHuA7SPi5BV11Xy+CPmWmHWnF/dn5e5LlXF2EAQBAYbZa2RNL3mgHieA3lfcIObyRzq1Y048UnoQPTOl32h2ODB7rfqd5VtRoqmu8zd1dyry7FyRj0RoqW0yCOIVO0nJo3k7ApdGhOtLhic7e2nXnwQX4Lbu7oCKyR6rMXn33kYuP0G4LS21tChHJb82a+0s4W0Mo7832nWUklhAEAQBAEAQBAEAQBAEBW3tL0rryts7ThH3nfmcMPBp/uVFilbimqa5b+JmsauOKapLlq/H/XqRbRNhM0rWbDi47gM/t1VLVqcEHIq7ag61RQ+fgWLGwNAaBQAAAbgMlSttvNmqSUVkj0vD0IAgNe3WxkLC95oB4k7AOK+6cHOWSOVatGlBykQHSuk3zv1nYAe60ZAfU8Vb0qUaayRmbm5nXlnLbkjNoDQctrk1IxQD33n3Wj6ncNvmptvbTryyj5vsPq0tKlzPhjtzfYW5oXREVljEcQ/M4+847yVpaFCFGPDE19tbQt4cEP9m+uxICAIAgCAIAgCAIAgCAIDzI8NBJyAJPILxvJZnjeSzZRWkLUZZXyOze5zuVTWnTJZCpNzm5PmYOtUdSbm+bzJTcyyUjdIc3mg5N/zXwVVeTzko9hdYXSyg5vn6EjUItQgCA8ySBoLnGgAJJ4BepNvJHzKSis2V9pvSjp31yYMGt4bzxKuKNFU45czM3d0688+XIzXc0FJa5dRuDBi9+xo+pOwKfa20q88ltzZ7Z2c7mfCtubLd0Zo6OzxiOJtGjxJ2knaVpqVKNKPDFaGwo0YUYKEFoba6HUIAgCAIAgCAIAgCAIAgCA5F7J9Sxzuy7hb/X3fqo15LhoSfcRL+fDbzfd66FMLKmJLH0PDqQRt/lB6nE+ZVLWlxVGzWW0OClFdxuLkdwgCAjl8rdqsbEM34u5DIdT6KdZ0825PkVWKVuGCprnv4EVsVldLI2Ngq55DR138FaU4OclGO7KWlTlUmoR3ZdOhNFMs0TYmbMXHa5xzcf3uWqoUY0YKMTbW1vChTUI/wC2b67HcIAgCAIAgCAIAgCAIAgCAICN+0J1LE/i6Mf3g/RQcSf+O/L1K3Fn/iy8vUqVZoyBaTBQAcAqF7myWx9Xh6EAQEAvLaNe0P3No0fpz86q4to8NNGZv6nHXfdod/2Y2EOmklI/02gN5vrj4AjqrzCqec3N8vuTsEo8VSVR8vuWWr40wQBAEAQBAEAQBAEAQBAEAQBARr2hsrYnnc6M/wBwH1UDEl/jvyK3Flnavy9SpgVmzIotJjqgHeAVQvRmxTzR9Xh6EB5mkDWlxyaCTyAqvUs3kfMpKKbfIrCWQuJccySTzJqr1LJZGQlJybb5lo+zeyalk19sr3O6N7g82nxWjwyHDRz7X+DU4NT4bfi7W/YlasS2CAIAgCAIAgCAIAgCAIAgCAIDn3gsXbWaWMZuadX8wxb5gLjcU+kpSiR7ql0tGUO1fUpFZIwxOrsaSEsQYT34wARtIGRVVc0nCefJmksLhVKajzX7mdlRSeEBxL16QEcRYD3pMKbm7T9Oql2tPinxckV2I11ClwLd+hCGMJIAFSSABxOStUm3kjPJNvJF5aIsfYwRxfIxrTzAxPjVa6jDo6aj2I3VCn0VKMOxI210OwQBAEAQBAEAQBAEAQBAEAQBAEBWN/LtuiebRGKxvNXgfA45n8pPmeSoMQtHCXSR2e/cZjFbF05OrBaPfufsRKGVzCHNJBGRGaqmk1kynjOUHxReTO5Z71zNFHNa/jiD5YeSiys4PbQsqeK1UspJM+z3slIo1rG8cSfPDyXkbOC3eYnitR9VJfU4c87nuLnkuJzJUqMVFZIrpzlN8UnmyXez675kkFpkH4bD3K/E4beTfWm4q3w21cpdLLZbd7LfCbJzn001otu9/j1LMV8acIAgCAIAgCAIAgCAIAgCAIAgCAID45oIIIqDgQckazDWejIZpq4EUhLrO7sic2nFnTa3zCqq+Fwk86by9ClucGpzfFSfD3ciM2i41tacGNfxa9v/ACIKgSw24Wyz8/fIq54Rcx2SfmvvkfILj21xxjazi57Kf2klI4bcPdZefsI4RdN6rLzX2zJJoX2fMYQ60P7QjHUbUM6k4u8lOoYXGOtR593IsrbBYRalVefdy/fkTWNgaA1oAAFAAKAAbABkrVJJZIu0klkj0vT0IAgCAIAgCAIAgCAIAgCAIAgCAIAgORpi8dms2Ej6u+Rved4bOtFGrXdKj1nr2cyJcX1Gh13r2c/3xIxafaQK/hwEje99D4AH1VfLF1n8MfqVc8dWfww+bMDPaQ/bA08nkfQr5WLy5x+pzWOy5w+v4Oxo2/1mkIEgdETtPeb4jHxCk0sTpS0lp6EyjjNCek84/VfvkSqGZr2hzCHNOILSCDyIVjGSks0WsZKSzi80e16fQQBAEAQBAEAQBAEAQBAEAQBAEAQEDvnfAsLoLM6jhg+QbDta3jvOzYqe+v3F9HT35v2KHEsTcW6VJ6839kV85xJqcScSSqRvMzrberN6x6GtEoqyJxGwmgB5F1AVwqXVKnpKSJdDD7mus6cG18l82bUt17W0V7OvJzD5VXGOIW7/AJfRkmWC3kVnwZ+a9zkzQuYdV7S0jY4EHwKlxkpLOLzRWzpzpvhmmn36HUu9eGWyPqw6zCe9GTgeW48fVS7a6nQem3YSbS9qW0tNVzRbmi9IR2iNssZq13iDtB3ELTUqsasFOOxsKFaFaCnDZm2uh1CAIAgCAIAgCAIAgCAIAgCAICP320wbNZzqmkkncZvGHed0HmQoV9cdDS03eiK/ErroKOm70XuVCFmTHk8u1dhsYEkwDnnENOTeY2u9FQ3mISk+Cm8l29v4NhhmDQpxVSus5dnJfklCqjQnl0gGZX3GnKWyOU61OG7OfpOzxTt1ZG13HIjiDsUu3jVpS4ovIrryVvcQ4Jxz79mvArnS2jnQSFjsRm128fdaClVVSOaMXc28qE+F+R3fZ/pgw2gROPcmIbyf8J65dRuVth1x0dTgez9SdhN10VXge0vXl7FqrRGrCAIAgCAIAgCAIAgCAIAgCAICsfadaS60MZsZHXq8mvk1qoMVm3VUexGYxuo3WUexev6jlXPsYktLa5MBkpyoB5kHos7iFV06Dy56HPBaCq3az2jr7fVoslZo3beRqSzE5ZKdToqOr3Kqvcym8o6IwrsRggOJe2yh8BdtjII5E0I9D0Uq0nlUy7SvxKkp0eLmiEMeWkEGhBBB4jJWybTzRnU2nmi+LJNrsY/52td/UAfqthCXFFPtN7CXFFS7TKvo+wgCAIAgCAIAgCAIAgCAIAgKn9orSLa7ixhHhT6FZzE1/f8AJGTxhf5L8EfbgP8Ax3jfGfJzfus3iq/tJ9/uS/8AjskriS7vuibWp+FN6qLeGb4jS3lTKPAuZqqYVoQBAc+8BpZ5fy+pC72//YiLePKhLwK8VwZYvDQYpZoQf/qj/wBgWuoaUo+C9DdWyyow8F6G8up3CAIAgCAIAgCAIAgCAIAgCArn2o2IiSKYZOaYzzaSR4hx/pVHi1P4oz8jOY5SynGp5EYu/buwnY8+7WjuTsD4Z9FQXVLpaTjz5Ffh1z/T3MZvbZ+D/cyxZH6xqMRs5Klpx4YpGqr1OOba2PC+zkEAQEbvlbgGCIZuIc7gBl4n0U6zp5vjKnFK6UFTW79CLWGzGWRkbc3ua0fqNKq0pwc5KK5lNSpupNQXPQvaNgaABkAAOi16WSyN4lkskel6ehAEAQBAEAQBAEAQBAEAQBAc28OihaoHRHAnFh3OGR+nIlcLmgq1Nwfl4ka7t1cUnB+XiUxarO+N7mPBa5poQdhWVnCUJOMt0YqpCVOTjJZNHW0JeF0NGPq6PZ8zeW8cFDrWynqtGTrTEJUvhnqvqiU2bTMD8pGjg46p/uUCVCpHdFzC7oz2kvT1M77dE3ORg5ub918KnN7JnSVanHeS+ZxtKXoY0EQ993zfCPupVK0k9Z6EC4xOEVlT1f0IhPM57i5xJccSSrGMVFZIopzlOTlJ5snXs40Ca/xUgoMREDtrg5/qBzKusMtnn0svL3L7B7N59PLy9ywVdGhCAIAgCAIAgCAIAgCAIAgCAIAgOFeW7EVrFT3JQKNePRw2j0UO6s4V1ns+0gXthTuVm9JdvuVhpfQNosx/FYabHjFh67ORoVQVrWpRfxLz5GXuLOtQfxrTt5HNUcihAZIIHPcGsaXOOQaCT4BfUYuTyis2fUISm+GKzZOLtXENRJa8AMREDifzkZDgP8K3tcMefFV+XuX1lhDz46/y9ywWtAAAFAMABkKK6SyNAlloj6h6EAQBAEAQBAEAQBAEAQBAEAQBAEB8IrmgIXfDR8LcWxRgkVJDGg+QVXeUoLVRXyKbEKFNaqK+SInd+BjnkOa12O0A+qrbWEXLVFRZwjKeqTLW0bZI42Ds2MZUCuq1ra+AWipQjGPwpI1dGnCEVwpLyNtdDqEAQBAEAQBAEAQB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 name="AutoShape 6" descr="data:image/jpeg;base64,/9j/4AAQSkZJRgABAQAAAQABAAD/2wCEAAkGBxISEhUTEhQVFRUUGBUVFhYVFxQZFxsbFBYXGBgYGhsYHCggGB0mHBUUITEiJSkrLi4uGB8/ODMsNyguLi4BCgoKDg0OGxAQGywkICY0LCwsNDcsLSwsLSw0LCwvLCwsLCwsLCw0LDQsLCwsLSwsLCwsLywsLCwsLCwsLCwsLP/AABEIARIAuAMBEQACEQEDEQH/xAAbAAEAAgMBAQAAAAAAAAAAAAAABgcDBAUCAf/EAEEQAAEDAQQHBQYEBQMEAwAAAAEAAgMRBAYhMQUSQVFhcYETIpGhsQcyQlLB0SNygvAUYpKi4TOywiTS4vFDU4P/xAAbAQEAAwEBAQEAAAAAAAAAAAAABAUGAwECB//EADYRAAIBAgQCCAYBBAIDAAAAAAABAgMEBREhMRJBEzJRYXGBsdEikaHB4fBCFCMk8QYzFUNS/9oADAMBAAIRAxEAPwC8UAQBAEAQBAYbVao4m60j2saNriAPNfM5xgs5PI+J1IU1xTeSIvpG/wDZmYRB0p3jut8XY+Sr6uKUo9XUq62M0IaQzl9F++RHbZ7QbS7/AE2xxjkXHxOHkoM8VqvqpIramNV5dVJfX9+Rx7Rea2P96eT9J1f9tFFleV5byfp6EOd/cy3m/T0NGS3yu96SQ83uPqVydWb3k/mcHWqS3k/mYC4nMlc82c22z0yZwyc4ciQvVKS2Z6pyWzNqLTFob7s8o5SP+66K4qraT+bOquqy2m/mzpWW+VtZ/wDLrDc9rT50r5qRDEK8f5ZkqGKXMf5Z+KO5YfaM7KaEHeYyR5Or6qXTxZ/zj8idSxx/+yPy/fuSfRd7LJPQNk1HH4ZO6fHI9CVYUr2jU2eT79C0oYjb1tFLJ9j0/B3FLJwQBAEAQBAEAQBAEBitNoZG0ve4NaMy40C+ZSUVnJ5I+ZzjBcUnkiC6d9oGbLK3/wDR4/2t+p8FUXGKcqS8/wAFDdY1/GgvN/Ze/wAiD222yTO1pXue7e418Nw4BVFSpOo85PMoqtadV8U3mzHDC551WNLjuaCT5LlKSis5PI8hTnUfDBNvu1O1ZLpWl+bQwfzn6CpUKpiNCGzz8C1o4Hd1N0o+L9szrQXGHxzdGt+pP0USeL//ADH6llT/AONr+dT5L7/g3I7lWcZulP6m08mri8VrPZL6+5Kj/wAetVu5PzXse3XUsgzDv6ivY311LbL5Hk8JsIb5/M1pbrWY5doP1D6hSY3dZdbL5EGphtq+omvP8GtJdGL4ZHjnqn0AXRXsuaRweE0+UmaU90ZB7kjXcwW/ddY3seaI88JmurJP6e5yrXoeeP3ozTe3vDyyUiFenLZkOpZ1qe8fuaK6kU7OhrzWmzUDH6zB8D6lvTa3opVC8q0dnmuwm22IVqGkXmux7Fh3fvfBaaNP4ch+BxwP5XbeWBV3bX9Otps/3Y0dpiVKvo9JdnsSJTixCAIAgCAIAgOPeG8MVkbV/eefdjGZ4ncOPqo1zdQoLN79hDu72nbRzlvyRVem9OTWp2tK7Ae6we63kN/E4rO3FzUrPOT8uRlLq8qXEs5vTkuSNSx2OSV2rG0uO4fU5Ac1DqVIU1xTeSOdC3qV5cFNZsmGirmNFHTu1j8jahvU5npRU9fFG9KSy7zT2n/H4R+Ku832Lb57+hKLNZWRjVja1o3NAH/tVc6k5vOTzNBSo06UeGnFJdxkc8DMryMJS2R9TqRh1mYX2ncF3jbP+TIk71LqowPlJ2qRGlGOyIc69Se7PC+zkEAQBAEBoW/Q8M3vMAPzNwd/nqu1OvOGzI1a0pVeste3mRfSl2pI6uZ+I3h7w6bein0rqMtJaMp7jDalPWGq+pw1KK0ml1b7OjpFaSXMyEmbm89rh581a2mIuPw1dV29hd2OLSh8FbVdvNfvzLHikDgHNILSKgg1BByIKvU01mjSxkpLNbHtenoQBAEBwL2XkbZGUFHSvHcbsH8zuHr4kQ7y7VCOm729yvv76NtHTWT2X3ZU1stT5Xl8ji5zsST+8BwWanOU5cUnmzI1KkqknKbzbOtoC7j7R3nVZF8213Bv39VX3d9CjotZfu5aYdhFS6+KXww7e3w9/Un9gsMcLdSNoaPM8SdpWeq1p1ZcU3mbS3tqVvDgprJfu5lkmAXsKMpHlS5hDTdmB9oJ4KTGhFb6kGpdzltoYSuxGbzCAIAgCAIAgCAIAgOPprQDJqubRsm/Yfzff1Umjcyho9UQLqxhWXFHSXr4kJtVndG4seKOGz95q0jJSWaM/Upypy4ZLUkdzL0GzOEUhrC4/wBBPxDhvHXnZWN46L4JdX0LHDsQdCXBPqv6fvP9ztVrgRUGoOIIyWj3NYnnqj6gCA52ntLMssLpX40wa35nHIfvYCuFxXjRg5sj3VzG3pucvLvZTWkLa+aR0khq5xqfoBuAWWqVJVJOUtzF1qsqs3Oe7O5dW7vbHtZR+GDgPnI/4qqvr3olwQ63p+S5wjCv6h9LV6q27/wT4ANGwAeAos/rJ95sW4wj2JGtLOTlgFNp0FHV7lbWupT0jojCuxFCAIDBabZHH772t5kV6DMr7jCUuqjnOrCn1mkc2W89nGRc7k0/Wi7q0qMiSxKgtm35Gub3Q/JJ4N+6+/6Kfajl/wCVpdj+nue471wHMPHMA+hXy7Op3H1HFKL3zR0bLpeCTBsja7j3T4HNcpUKkd0Sqd1RqdWS9PU3VxJAQBAEAQHO01optoZTJ49130PBd6NZ033EW6tY145c+RAJonMcWuFCDQgq3TTWaMxODhJxluT72dXgr/0shxAJiJ3DEs6YkcK7grzDLrP+1Ly9jQYPe5/2J+Xt7E9VwX4QFRX203/EzkNP4cVWs3E/E7qfIBZq/uOlqZLZbe5kMTu+nq5LqrRfdmld3RJtMob8DcXnhu5n77lT3dyqFPPnyPMNsXd1uH+K1fh+SzY2BrQAAGtFABkAFl23KWb1bN9GMaccloka00teSnUqXAu8q7iu6j02MS6kcIDzI8NBLiABiScgvUm3kjxtJZsiOl7zucS2Hut+b4jy+UefJWNG0S1mUdziUpfDS0XbzI695JqSSTmTiVMSy2Kptt5s+xsLjRoJO4Cq+km9j1RctEjZboq0HKGU8o3/AGXRUKr/AIv5M6q2rPaD+TMU1kkZ77Ht/M0j1C+ZU5x3TR8SpTj1k15GFfBzOpozT0sNBXXZ8rj6HYo9W3hPuZNt76rS03XYTTRukY526zDzacxzVbUpSpvJl/QuIVo5xNtcjuEAQBARy92jNZvbNHebg/i3f09OSnWlXJ8D8iqxK24o9LHdb+BE7NO6N7XsNHNIcDxBqFZwk4yUluikhNwkpR3RduhdIttELJW/GMRuIwcOhBWsoVVVpqa5m3tqyrUlUXM5l+NK/wAPZXapo+T8NvCvvHoK9SFHv6/RUXlu9CNidx0NB5bvRFQrMmOLPu3oz+Hha0jvu7z+Z2dBh4rL3tx01VtbLRH6Bhdn/TW6T6z1fj2eRt2iWuA6r2hSy+Ji6r8T4I7czApBCCAICF3o0v2juyYe404/zOH0H72K0taHCuJ7mfxC76SXRx2X1ZyNH2GSeQRxt1nO2epO4KdSpSqS4YrUg0aM6s1CCzZZOhLiQRAOn/GfuNQwch8XXwCvqGG04az1f0NLbYRSprOp8T+n74kogs7GCjGtaBsaAB4BWEYxisksi1jCMFlFZGVfR9HwiqA4mlrqWWcGsYY7546NPUDB3UKJWsqNXdZPuINfDqFbeOT7VoVxeS7UtkNT34ye7IBhycPhKorqznQeuq7TN3lhUtnm9Y9vucyw2x8Lw9hoR4EbQeCgzgprJkWjWlSmpRLC0dbWzRh7cjmNoIzBVPUpuEuFmoo1o1YKcTZXM7BAEB8e0EEEVBwI4Fep5anjSayZW+k7J2Ur4/lOHI4jyorqlPjgpGUuKXRVHAmnsv0h/qwE7pG+TXf8PNX2E1etTfj7l1glbrUn4r7/AGOf7Srdr2lsQOETR/U/E+WouGKVOKqo9hGxqtxVlDsX1f6jlXSsPa2ltR3Wd8/py86Kgv63R0Xlu9Dng9t091HPZavy2+pYtolpgM1n6FPieb2NldV+BcMdzUU0rAgCA5F5tI9jFRp776tbwG0/vepNtS4567Ig39x0NPTd7EDAVsZst25mgBZYQXD8WQAvO1u5nTbx6LTWNqqMM31nv7Gvw6zVvTzfWe/sSFTSxCAIAgCAxWqzskY5jwHNcKEHavmUVJOMtj5nCM4uMlmmU3eXQxsk5jzae8x29py6jEHksvdW7oVOHlyMXe2rt6rhy5eBtXQt2pL2Z92TL8wy8qjwVXd084cXYSMMrcNTgez9SaKrNAEAQBARG+1no5knzAtP6cR6nwVjZS0cSjxanlKM/I1LmWrs7ZCdjnah/WNUeZCubGfBXj8vmRsNqcFzF9unzNW8No7S0zO3yPpyBIHkAudzLirSfezleT46833sk1xIdWKSU5ucGjk0V9XHwWexJupUjTXLU0OBJUaE6z3byXl/v6HeJquSSSyRKlJyebPiHgQBAV/eK3drM4j3W9xvIZnqa+SuLenwQRmL6t0tZ9i0R1vZ7ojtrR2jhVkNHcC4+6OlCegVxhtDpKnE9l6krCLbpa3G9o+vL3LVWiNWEAQBAEAQBAQ32nWIOgZLtjfT9Lxj5hqq8Vp501PsfqU2NUuKip9j+j/UVxZZtR7X/K4O8DVZ6UeKLRmqc+Cal2FnKiNgEAQBAcG+bKwNO548w4fZTLN/H5Fbikc6KfY/ciNgl1ZY3fK9rvBwKtqcuGafeiioy4akZdjRildVxJzJJXy3mz5k822ycXSdWzNG5zvWv1VRdpKq34Gjw6TdvFdmfqdlRicEAQGlpq19lC9+2lG83YD79F2ow45pEe6q9FSlIrlXJlC4rmaN7CyRgijn/iO5uyHRuqOi1FjR6KilzerNnh1DobeKe71fmdxSycEAQBAEAQBARr2huAsT+LowP6gfQFQcSf8Ajvy9StxZ/wCLLy9SplmjIFpMGA5BUL3Nktj6vD0IAgOLe8/9OeLm/X7KVZ/9hX4k/wCw/FEIjbUgDaQFbJZvIzsVm8jevBZDDaZozse6nJ3eb5ELtcw4Kso95Iu6bp15R7/9HYuZbwNaFxpU6zedKEeQPiqm8pt5TRYYXXSzpPxRK1Xl0EAQEQvlbw5zYm5M7zuZyHQeqsrOnkuN8yjxSunJU1y1fic27ej/AOItMcdKguq78rcXeQp1CtbWl0tWMfn4EKyodNXjDlz8C7AtWbcIAgCAIAgCAICvPadpQEss7T7v4j+BIo0eBJ6hUmK1k2qa8X9jO43cJtUVy1f2IfomzdpNGze4E8hifIFUdWXDBsqLWn0lWMSyFSGrCAIAgI7faWkTG731/pB/7gptkvibKrFZZU4rv/fUjWhode0Qt+aRg8XCqt6EeKrFd6Ki2jxVoLvXqT72h3fMrRaIxV7BR4GZaNvEjHpyVziVq5rpI7rfwNBi9k6kelgtVv4fgrZjiCCDQjEEZ4KgazMym080SvRd6m0DZwQR8YGB5gZHkoFWzeecC7t8TjllV37TrDTtmpXtR4Or4UUf+nq9hN/raGWfEjl6UvS0AtgqXH4iKAcgcSea70rN55zIVxicUsqWr7SJPcSSSak4knirBLIpG23myzfZ5oIwxmd4o+UDVBzDM/7sD0C0OG23Rx6SW79DUYRadFDpJbv0/PsTBWZcBAEAQBAEAQHHvNp5lki1jQyOqI2bzvP8o2qLdXMaEM3vyId7eRtqeb35L95FO2md0jnPeS5ziSSdpKzEpOTcpbmNnOU5OUnm2Sy5+jdVpmcMX4N/Lv6/Tiqy8q5vgRd4Zb8Meklu9vAkaglqEAQBAQi99q15tUZRinU4n6eCtbSHDDPtM9idXiq8K5eps+z2xdpbGu2RBzzz90ebq9Fc4bT4q6fZqfWEUuO4T7NS2VpDWkGvTcfXJlstGuOLosgTvacmnhlyVRd4dxPjpb9nsUV9hPG+Ojo+z2IDbLFJE7VlY5h3OBHhvVNOnODyksjP1KM6bymmjAvg5may2SSV2rGxzzuaCfRfcKcpvKKzOlOlOo8oJsnl1rjlpEtqpUYtiwI5vOR5D/CuLTDeF8dX5e5f2OE8LU63y9yeK4L4IAgCAIAgCA415bwx2RlT3pHe4zaeJ3N4qLdXUaEdd+SIV5ewto5vV8l+8ipNJaQknkMkrtZx8ANgA2ALNVasqsuKW5kK1adabnN6m/d7QxmdrOFI2nH+Y7h9VCuK/RrJbkuys3WlxS6q+pOgKYBVRogvD0IAgNTStuEMbnnPJo3k5D97l1pU3UlwnC4rKjTc35eJXEjy4kk1JJJPE5q5SyWSMpKTk82Wj7OtFdlZ+1cO9Mdb9A93xxPULR4bQ4KXE936cjVYRb9HR43vL05e5LFYlsEB5kjDhRwBG4gEea8aT3PGk9Gah0RZyamCKu/s2V9Fz6Clnnwr5I4u2ot58Cz8EbUUTWijQGjcAAPJdEktjsoqKySPa9PQgCAIAgCAICOXrvSyyN1G0fMRg3Y2vxO+21Qby9jQWS1l+7ldf4hG3XCtZeniVVbLU+V5kkcXOdiSf3gOCzk5ynLik82ZOpUlUk5TebOnoDQZmOu+ojHi7gOHFRK9wqei3JllZOs+KXV9ScRRhoDWgADAAZKqbbebNDGKislsel4fQQBAfHOABJNAMSTwXqWZ42ks2QG8Gle3kw9xuDRv3u6q3t6PRx13M1e3XTz06q29zLdPQptU4aR+G2jpDw3czl47lZWdu61TLktz2wtHcVUnstX+95cjWgAAYAYAclqEsjZJZaI+oehAEAQBAEAQBAEAQBARO+F7m2cGKEh0xzOYZz3u4eO41t7fKl8EOt6FTiGJKh8FPWXp+Sr5pXPcXOJc5xqScSSdpWflJyebMtKTk83ud+793zJSSUUZm1u13E7h6qFcXPD8MdyzsrDj+OptyXb+CYtaAKAUAwACrW8y9Sy0R9Xh6EAQHxxAFTgBmV6eN5EMvHp3tfw4z3Bmfm/wrO3t+D4pb+hQ3190nwQ29fwcaxWR8r2xxjWc40A/eQ4qdThKclGO7K+lTlUmoRWrLku5oZtkhEbcXHF7t7vsMgtRbW6oQ4V5mzs7WNvT4Fvz8TqKQSggCAIAgCAIAgCAIAgIdfS9ggBhgNZTg5w+D/y9FWX190fwQ63p+SnxLElSXR0+tz7vyVm5xJqcScSSs+3mZdtt5slF3rvZSTDi1h9XfZQLi5/jD5lxZYftUqrwXuSpV5dBAEAQHmR4aCSQAMSTkF6k28keNpLNkKvBp4zEsjwj83c9w4K0t7dQ+KW/oZ+9vnV+CHV9TkWSzPle1kbS5zjQAbf3vUyEJTkoxWbIFOnKpJRis2y2bp3abZGVdR0zh3nbAPlbw47fBaSzs40I5vrPf2RrrCwjbRzesnu/siQKaWAQBAEAQBAEAQBAEAQEVvveX+GZ2UR/GeM/kb83M7PHnXX950MeGPWf0KrE7/oI8EOs/ou32Ksc4k1JqTiSc1nW8zKNtvNkru3oGlJZRjmxp2fzHjuCr7m5z+GJdWNjllUqLXkvuyTqAXAQBAEBjtE7WNLnkBozJX1GLk8kfE5xhHik8kQfTum3TnVbVsYyG08XfZWtC3VNZvcz15eyrPhWkfXxNCwWGSd4jiaXOdsHqdw4qXTpyqS4YrUi0qM6s1CCzZbV2Ltx2Rmx0rh33/8AFu5vqtLa2kaC7XzZrrKxhbR7Zc37dx3FLJwQBAEAQBAEAQBAEAQGlpnSLbPC+V+TRgN5OAHU0XKtVVKDm+RxuK8aNN1Jcilbda3zSOkkNXPNSfoOAyWUqVJVJOUt2YirVlVm5y3Z3rq6H1qTSDAHuA7SPi5BV11Xy+CPmWmHWnF/dn5e5LlXF2EAQBAYbZa2RNL3mgHieA3lfcIObyRzq1Y048UnoQPTOl32h2ODB7rfqd5VtRoqmu8zd1dyry7FyRj0RoqW0yCOIVO0nJo3k7ApdGhOtLhic7e2nXnwQX4Lbu7oCKyR6rMXn33kYuP0G4LS21tChHJb82a+0s4W0Mo7832nWUklhAEAQBAEAQBAEAQBAEBW3tL0rryts7ThH3nfmcMPBp/uVFilbimqa5b+JmsauOKapLlq/H/XqRbRNhM0rWbDi47gM/t1VLVqcEHIq7ag61RQ+fgWLGwNAaBQAAAbgMlSttvNmqSUVkj0vD0IAgNe3WxkLC95oB4k7AOK+6cHOWSOVatGlBykQHSuk3zv1nYAe60ZAfU8Vb0qUaayRmbm5nXlnLbkjNoDQctrk1IxQD33n3Wj6ncNvmptvbTryyj5vsPq0tKlzPhjtzfYW5oXREVljEcQ/M4+847yVpaFCFGPDE19tbQt4cEP9m+uxICAIAgCAIAgCAIAgCAIDzI8NBJyAJPILxvJZnjeSzZRWkLUZZXyOze5zuVTWnTJZCpNzm5PmYOtUdSbm+bzJTcyyUjdIc3mg5N/zXwVVeTzko9hdYXSyg5vn6EjUItQgCA8ySBoLnGgAJJ4BepNvJHzKSis2V9pvSjp31yYMGt4bzxKuKNFU45czM3d0688+XIzXc0FJa5dRuDBi9+xo+pOwKfa20q88ltzZ7Z2c7mfCtubLd0Zo6OzxiOJtGjxJ2knaVpqVKNKPDFaGwo0YUYKEFoba6HUIAgCAIAgCAIAgCAIAgCA5F7J9Sxzuy7hb/X3fqo15LhoSfcRL+fDbzfd66FMLKmJLH0PDqQRt/lB6nE+ZVLWlxVGzWW0OClFdxuLkdwgCAjl8rdqsbEM34u5DIdT6KdZ0825PkVWKVuGCprnv4EVsVldLI2Ngq55DR138FaU4OclGO7KWlTlUmoR3ZdOhNFMs0TYmbMXHa5xzcf3uWqoUY0YKMTbW1vChTUI/wC2b67HcIAgCAIAgCAIAgCAIAgCAICN+0J1LE/i6Mf3g/RQcSf+O/L1K3Fn/iy8vUqVZoyBaTBQAcAqF7myWx9Xh6EAQEAvLaNe0P3No0fpz86q4to8NNGZv6nHXfdod/2Y2EOmklI/02gN5vrj4AjqrzCqec3N8vuTsEo8VSVR8vuWWr40wQBAEAQBAEAQBAEAQBAEAQBARr2hsrYnnc6M/wBwH1UDEl/jvyK3Flnavy9SpgVmzIotJjqgHeAVQvRmxTzR9Xh6EB5mkDWlxyaCTyAqvUs3kfMpKKbfIrCWQuJccySTzJqr1LJZGQlJybb5lo+zeyalk19sr3O6N7g82nxWjwyHDRz7X+DU4NT4bfi7W/YlasS2CAIAgCAIAgCAIAgCAIAgCAIDn3gsXbWaWMZuadX8wxb5gLjcU+kpSiR7ql0tGUO1fUpFZIwxOrsaSEsQYT34wARtIGRVVc0nCefJmksLhVKajzX7mdlRSeEBxL16QEcRYD3pMKbm7T9Oql2tPinxckV2I11ClwLd+hCGMJIAFSSABxOStUm3kjPJNvJF5aIsfYwRxfIxrTzAxPjVa6jDo6aj2I3VCn0VKMOxI210OwQBAEAQBAEAQBAEAQBAEAQBAEBWN/LtuiebRGKxvNXgfA45n8pPmeSoMQtHCXSR2e/cZjFbF05OrBaPfufsRKGVzCHNJBGRGaqmk1kynjOUHxReTO5Z71zNFHNa/jiD5YeSiys4PbQsqeK1UspJM+z3slIo1rG8cSfPDyXkbOC3eYnitR9VJfU4c87nuLnkuJzJUqMVFZIrpzlN8UnmyXez675kkFpkH4bD3K/E4beTfWm4q3w21cpdLLZbd7LfCbJzn001otu9/j1LMV8acIAgCAIAgCAIAgCAIAgCAIAgCAID45oIIIqDgQckazDWejIZpq4EUhLrO7sic2nFnTa3zCqq+Fwk86by9ClucGpzfFSfD3ciM2i41tacGNfxa9v/ACIKgSw24Wyz8/fIq54Rcx2SfmvvkfILj21xxjazi57Kf2klI4bcPdZefsI4RdN6rLzX2zJJoX2fMYQ60P7QjHUbUM6k4u8lOoYXGOtR593IsrbBYRalVefdy/fkTWNgaA1oAAFAAKAAbABkrVJJZIu0klkj0vT0IAgCAIAgCAIAgCAIAgCAIAgCAIAgORpi8dms2Ej6u+Rved4bOtFGrXdKj1nr2cyJcX1Gh13r2c/3xIxafaQK/hwEje99D4AH1VfLF1n8MfqVc8dWfww+bMDPaQ/bA08nkfQr5WLy5x+pzWOy5w+v4Oxo2/1mkIEgdETtPeb4jHxCk0sTpS0lp6EyjjNCek84/VfvkSqGZr2hzCHNOILSCDyIVjGSks0WsZKSzi80e16fQQBAEAQBAEAQBAEAQBAEAQBAEAQEDvnfAsLoLM6jhg+QbDta3jvOzYqe+v3F9HT35v2KHEsTcW6VJ6839kV85xJqcScSSqRvMzrberN6x6GtEoqyJxGwmgB5F1AVwqXVKnpKSJdDD7mus6cG18l82bUt17W0V7OvJzD5VXGOIW7/AJfRkmWC3kVnwZ+a9zkzQuYdV7S0jY4EHwKlxkpLOLzRWzpzpvhmmn36HUu9eGWyPqw6zCe9GTgeW48fVS7a6nQem3YSbS9qW0tNVzRbmi9IR2iNssZq13iDtB3ELTUqsasFOOxsKFaFaCnDZm2uh1CAIAgCAIAgCAIAgCAIAgCAICP320wbNZzqmkkncZvGHed0HmQoV9cdDS03eiK/ErroKOm70XuVCFmTHk8u1dhsYEkwDnnENOTeY2u9FQ3mISk+Cm8l29v4NhhmDQpxVSus5dnJfklCqjQnl0gGZX3GnKWyOU61OG7OfpOzxTt1ZG13HIjiDsUu3jVpS4ovIrryVvcQ4Jxz79mvArnS2jnQSFjsRm128fdaClVVSOaMXc28qE+F+R3fZ/pgw2gROPcmIbyf8J65dRuVth1x0dTgez9SdhN10VXge0vXl7FqrRGrCAIAgCAIAgCAIAgCAIAgCAICsfadaS60MZsZHXq8mvk1qoMVm3VUexGYxuo3WUexev6jlXPsYktLa5MBkpyoB5kHos7iFV06Dy56HPBaCq3az2jr7fVoslZo3beRqSzE5ZKdToqOr3Kqvcym8o6IwrsRggOJe2yh8BdtjII5E0I9D0Uq0nlUy7SvxKkp0eLmiEMeWkEGhBBB4jJWybTzRnU2nmi+LJNrsY/52td/UAfqthCXFFPtN7CXFFS7TKvo+wgCAIAgCAIAgCAIAgCAIAgKn9orSLa7ixhHhT6FZzE1/f8AJGTxhf5L8EfbgP8Ax3jfGfJzfus3iq/tJ9/uS/8AjskriS7vuibWp+FN6qLeGb4jS3lTKPAuZqqYVoQBAc+8BpZ5fy+pC72//YiLePKhLwK8VwZYvDQYpZoQf/qj/wBgWuoaUo+C9DdWyyow8F6G8up3CAIAgCAIAgCAIAgCAIAgCArn2o2IiSKYZOaYzzaSR4hx/pVHi1P4oz8jOY5SynGp5EYu/buwnY8+7WjuTsD4Z9FQXVLpaTjz5Ffh1z/T3MZvbZ+D/cyxZH6xqMRs5Klpx4YpGqr1OOba2PC+zkEAQEbvlbgGCIZuIc7gBl4n0U6zp5vjKnFK6UFTW79CLWGzGWRkbc3ua0fqNKq0pwc5KK5lNSpupNQXPQvaNgaABkAAOi16WSyN4lkskel6ehAEAQBAEAQBAEAQBAEAQBAc28OihaoHRHAnFh3OGR+nIlcLmgq1Nwfl4ka7t1cUnB+XiUxarO+N7mPBa5poQdhWVnCUJOMt0YqpCVOTjJZNHW0JeF0NGPq6PZ8zeW8cFDrWynqtGTrTEJUvhnqvqiU2bTMD8pGjg46p/uUCVCpHdFzC7oz2kvT1M77dE3ORg5ub918KnN7JnSVanHeS+ZxtKXoY0EQ993zfCPupVK0k9Z6EC4xOEVlT1f0IhPM57i5xJccSSrGMVFZIopzlOTlJ5snXs40Ca/xUgoMREDtrg5/qBzKusMtnn0svL3L7B7N59PLy9ywVdGhCAIAgCAIAgCAIAgCAIAgCAIAgOFeW7EVrFT3JQKNePRw2j0UO6s4V1ns+0gXthTuVm9JdvuVhpfQNosx/FYabHjFh67ORoVQVrWpRfxLz5GXuLOtQfxrTt5HNUcihAZIIHPcGsaXOOQaCT4BfUYuTyis2fUISm+GKzZOLtXENRJa8AMREDifzkZDgP8K3tcMefFV+XuX1lhDz46/y9ywWtAAAFAMABkKK6SyNAlloj6h6EAQBAEAQBAEAQBAEAQBAEAQBAEB8IrmgIXfDR8LcWxRgkVJDGg+QVXeUoLVRXyKbEKFNaqK+SInd+BjnkOa12O0A+qrbWEXLVFRZwjKeqTLW0bZI42Ds2MZUCuq1ra+AWipQjGPwpI1dGnCEVwpLyNtdDqEAQBAEAQBAEAQB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 name="AutoShape 12"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 name="AutoShape 14"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AutoShape 16"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Title 3"/>
          <p:cNvSpPr txBox="1">
            <a:spLocks/>
          </p:cNvSpPr>
          <p:nvPr/>
        </p:nvSpPr>
        <p:spPr>
          <a:xfrm>
            <a:off x="0" y="0"/>
            <a:ext cx="914400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accent1">
                    <a:lumMod val="50000"/>
                  </a:schemeClr>
                </a:solidFill>
                <a:latin typeface="Calibri" pitchFamily="34" charset="0"/>
                <a:ea typeface="+mj-ea"/>
                <a:cs typeface="Calibri"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fontAlgn="auto">
              <a:spcBef>
                <a:spcPts val="0"/>
              </a:spcBef>
              <a:spcAft>
                <a:spcPts val="0"/>
              </a:spcAft>
              <a:defRPr/>
            </a:pPr>
            <a:r>
              <a:rPr lang="en-GB" dirty="0" smtClean="0">
                <a:solidFill>
                  <a:srgbClr val="006699"/>
                </a:solidFill>
              </a:rPr>
              <a:t>Allocation of science funding</a:t>
            </a:r>
            <a:endParaRPr lang="en-GB" dirty="0">
              <a:solidFill>
                <a:srgbClr val="006699"/>
              </a:solidFill>
            </a:endParaRPr>
          </a:p>
        </p:txBody>
      </p:sp>
      <p:sp>
        <p:nvSpPr>
          <p:cNvPr id="3" name="Content Placeholder 2"/>
          <p:cNvSpPr txBox="1">
            <a:spLocks/>
          </p:cNvSpPr>
          <p:nvPr/>
        </p:nvSpPr>
        <p:spPr bwMode="auto">
          <a:xfrm>
            <a:off x="755576" y="1152128"/>
            <a:ext cx="5183294" cy="22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742843" lvl="2" indent="-285750">
              <a:spcAft>
                <a:spcPts val="300"/>
              </a:spcAft>
              <a:buSzPct val="120000"/>
              <a:buFont typeface="Arial" pitchFamily="34" charset="0"/>
              <a:buChar char="•"/>
              <a:defRPr/>
            </a:pPr>
            <a:endParaRPr lang="en-GB" altLang="en-US" sz="2000" dirty="0" smtClean="0">
              <a:solidFill>
                <a:srgbClr val="000000"/>
              </a:solidFill>
              <a:latin typeface="Calibri" pitchFamily="34" charset="0"/>
              <a:cs typeface="Arial" pitchFamily="34" charset="0"/>
            </a:endParaRPr>
          </a:p>
          <a:p>
            <a:pPr marL="285750" lvl="1" indent="-285750">
              <a:spcAft>
                <a:spcPts val="300"/>
              </a:spcAft>
              <a:buSzPct val="120000"/>
              <a:buFont typeface="Arial" pitchFamily="34" charset="0"/>
              <a:buChar char="•"/>
              <a:defRPr/>
            </a:pPr>
            <a:endParaRPr lang="en-GB" altLang="en-US" sz="2000" dirty="0" smtClean="0">
              <a:solidFill>
                <a:srgbClr val="000000"/>
              </a:solidFill>
              <a:latin typeface="Calibri" pitchFamily="34" charset="0"/>
              <a:cs typeface="Arial" pitchFamily="34" charset="0"/>
            </a:endParaRPr>
          </a:p>
          <a:p>
            <a:pPr marL="285750" lvl="1" indent="-285750">
              <a:spcAft>
                <a:spcPts val="300"/>
              </a:spcAft>
              <a:buSzPct val="120000"/>
              <a:buFont typeface="Arial" pitchFamily="34" charset="0"/>
              <a:buChar char="•"/>
              <a:defRPr/>
            </a:pPr>
            <a:endParaRPr lang="en-GB" altLang="en-US" sz="2000" dirty="0">
              <a:solidFill>
                <a:srgbClr val="000000"/>
              </a:solidFill>
              <a:latin typeface="Calibri" pitchFamily="34" charset="0"/>
              <a:cs typeface="Arial" pitchFamily="34" charset="0"/>
            </a:endParaRPr>
          </a:p>
        </p:txBody>
      </p:sp>
      <p:sp>
        <p:nvSpPr>
          <p:cNvPr id="16" name="Content Placeholder 2"/>
          <p:cNvSpPr txBox="1">
            <a:spLocks/>
          </p:cNvSpPr>
          <p:nvPr/>
        </p:nvSpPr>
        <p:spPr bwMode="auto">
          <a:xfrm>
            <a:off x="539552" y="1152128"/>
            <a:ext cx="7848872" cy="508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342900" indent="-342900" eaLnBrk="0" hangingPunct="0">
              <a:spcAft>
                <a:spcPts val="600"/>
              </a:spcAft>
              <a:buFont typeface="Arial"/>
              <a:buChar char="•"/>
            </a:pPr>
            <a:r>
              <a:rPr lang="en-GB" sz="2200" dirty="0" smtClean="0">
                <a:solidFill>
                  <a:prstClr val="black"/>
                </a:solidFill>
                <a:latin typeface="Calibri"/>
                <a:cs typeface="Calibri"/>
              </a:rPr>
              <a:t>Allocation booklet not entirely clear </a:t>
            </a:r>
          </a:p>
          <a:p>
            <a:pPr marL="800100" lvl="1" indent="-342900">
              <a:spcAft>
                <a:spcPts val="600"/>
              </a:spcAft>
              <a:buFont typeface="Arial" panose="020B0604020202020204" pitchFamily="34" charset="0"/>
              <a:buChar char="•"/>
            </a:pPr>
            <a:r>
              <a:rPr lang="en-GB" altLang="en-US" sz="2000" dirty="0" smtClean="0">
                <a:solidFill>
                  <a:srgbClr val="006699"/>
                </a:solidFill>
                <a:latin typeface="Calibri"/>
                <a:cs typeface="Calibri"/>
              </a:rPr>
              <a:t>STFC’s funding was not announced by funding partition –  can confirm the partitions still remain </a:t>
            </a:r>
            <a:endParaRPr lang="en-GB" sz="2000" dirty="0" smtClean="0">
              <a:latin typeface="Calibri" panose="020F0502020204030204" pitchFamily="34" charset="0"/>
              <a:cs typeface="Calibri" panose="020F0502020204030204" pitchFamily="34" charset="0"/>
            </a:endParaRPr>
          </a:p>
          <a:p>
            <a:pPr marL="342900" lvl="1" indent="-342900" eaLnBrk="0" hangingPunct="0">
              <a:spcAft>
                <a:spcPts val="600"/>
              </a:spcAft>
              <a:buSzPct val="120000"/>
              <a:buFont typeface="Arial"/>
              <a:buChar char="•"/>
              <a:defRPr/>
            </a:pPr>
            <a:r>
              <a:rPr lang="en-GB" altLang="en-US" sz="2200" dirty="0" smtClean="0">
                <a:solidFill>
                  <a:prstClr val="black"/>
                </a:solidFill>
                <a:latin typeface="Calibri"/>
                <a:cs typeface="Calibri"/>
              </a:rPr>
              <a:t>Capital listed under two headings</a:t>
            </a:r>
          </a:p>
          <a:p>
            <a:pPr marL="742843" lvl="2" indent="-285750">
              <a:spcAft>
                <a:spcPts val="600"/>
              </a:spcAft>
              <a:buSzPct val="120000"/>
              <a:buFont typeface="Arial" pitchFamily="34" charset="0"/>
              <a:buChar char="•"/>
              <a:defRPr/>
            </a:pPr>
            <a:r>
              <a:rPr lang="en-GB" altLang="en-US" sz="2000" dirty="0" smtClean="0">
                <a:solidFill>
                  <a:srgbClr val="006699"/>
                </a:solidFill>
                <a:latin typeface="Calibri" pitchFamily="34" charset="0"/>
                <a:cs typeface="Arial" pitchFamily="34" charset="0"/>
              </a:rPr>
              <a:t>“World Class Labs” which roughly covers existing capital </a:t>
            </a:r>
          </a:p>
          <a:p>
            <a:pPr marL="742843" lvl="2" indent="-285750">
              <a:spcAft>
                <a:spcPts val="600"/>
              </a:spcAft>
              <a:buSzPct val="120000"/>
              <a:buFont typeface="Arial" pitchFamily="34" charset="0"/>
              <a:buChar char="•"/>
              <a:defRPr/>
            </a:pPr>
            <a:r>
              <a:rPr lang="en-GB" altLang="en-US" sz="2000" dirty="0">
                <a:solidFill>
                  <a:srgbClr val="006699"/>
                </a:solidFill>
                <a:latin typeface="Calibri" pitchFamily="34" charset="0"/>
                <a:cs typeface="Arial" pitchFamily="34" charset="0"/>
              </a:rPr>
              <a:t>“Grand Challenges” not itemised but </a:t>
            </a:r>
            <a:r>
              <a:rPr lang="en-GB" altLang="en-US" sz="2000" dirty="0" smtClean="0">
                <a:solidFill>
                  <a:srgbClr val="006699"/>
                </a:solidFill>
                <a:latin typeface="Calibri" pitchFamily="34" charset="0"/>
                <a:cs typeface="Arial" pitchFamily="34" charset="0"/>
              </a:rPr>
              <a:t>covers </a:t>
            </a:r>
            <a:r>
              <a:rPr lang="en-GB" altLang="en-US" sz="2000" dirty="0">
                <a:solidFill>
                  <a:srgbClr val="006699"/>
                </a:solidFill>
                <a:latin typeface="Calibri" pitchFamily="34" charset="0"/>
                <a:cs typeface="Arial" pitchFamily="34" charset="0"/>
              </a:rPr>
              <a:t>new capital projects</a:t>
            </a:r>
          </a:p>
          <a:p>
            <a:pPr marL="342900" lvl="1" indent="-342900" eaLnBrk="0" hangingPunct="0">
              <a:spcAft>
                <a:spcPts val="600"/>
              </a:spcAft>
              <a:buSzPct val="120000"/>
              <a:buFont typeface="Arial"/>
              <a:buChar char="•"/>
              <a:defRPr/>
            </a:pPr>
            <a:r>
              <a:rPr lang="en-GB" altLang="en-US" sz="2200" dirty="0">
                <a:solidFill>
                  <a:prstClr val="black"/>
                </a:solidFill>
                <a:latin typeface="Calibri"/>
                <a:cs typeface="Calibri"/>
              </a:rPr>
              <a:t>Research Councils have secured a lot of money but we do have challenges</a:t>
            </a:r>
          </a:p>
          <a:p>
            <a:pPr marL="800100" lvl="1" indent="-342900">
              <a:spcAft>
                <a:spcPts val="600"/>
              </a:spcAft>
              <a:buFont typeface="Arial" panose="020B0604020202020204" pitchFamily="34" charset="0"/>
              <a:buChar char="•"/>
            </a:pPr>
            <a:r>
              <a:rPr lang="en-GB" sz="2000" dirty="0">
                <a:solidFill>
                  <a:srgbClr val="006699"/>
                </a:solidFill>
                <a:latin typeface="Calibri"/>
                <a:cs typeface="Calibri"/>
              </a:rPr>
              <a:t>Pressures mean that Research Councils received roughly flat cash for their core programmes through combination of resource funding and Global Challenges</a:t>
            </a:r>
          </a:p>
          <a:p>
            <a:pPr marL="342900" lvl="1" indent="-342900" eaLnBrk="0" hangingPunct="0">
              <a:spcAft>
                <a:spcPts val="600"/>
              </a:spcAft>
              <a:buSzPct val="120000"/>
              <a:buFont typeface="Arial"/>
              <a:buChar char="•"/>
              <a:defRPr/>
            </a:pPr>
            <a:r>
              <a:rPr lang="en-GB" altLang="en-US" sz="2200" dirty="0">
                <a:solidFill>
                  <a:prstClr val="black"/>
                </a:solidFill>
                <a:latin typeface="Calibri"/>
                <a:cs typeface="Calibri"/>
              </a:rPr>
              <a:t>£700m of Global Challenges Research Fund (GCRF) remains unallocated between 17/18 and 20/21</a:t>
            </a:r>
          </a:p>
          <a:p>
            <a:pPr marL="742950" lvl="1" indent="-285750" eaLnBrk="0" hangingPunct="0">
              <a:spcAft>
                <a:spcPts val="600"/>
              </a:spcAft>
              <a:buFont typeface="Arial" panose="020B0604020202020204" pitchFamily="34" charset="0"/>
              <a:buChar char="•"/>
            </a:pPr>
            <a:r>
              <a:rPr lang="en-GB" sz="2000" dirty="0">
                <a:solidFill>
                  <a:srgbClr val="006699"/>
                </a:solidFill>
                <a:latin typeface="Calibri"/>
                <a:cs typeface="Calibri"/>
              </a:rPr>
              <a:t>Must be ODA compliant so some clever thinking will be required </a:t>
            </a:r>
          </a:p>
          <a:p>
            <a:pPr marL="742843" lvl="2" indent="-285750">
              <a:spcAft>
                <a:spcPts val="300"/>
              </a:spcAft>
              <a:buSzPct val="120000"/>
              <a:buFont typeface="Arial" pitchFamily="34" charset="0"/>
              <a:buChar char="•"/>
              <a:defRPr/>
            </a:pPr>
            <a:endParaRPr lang="en-GB" altLang="en-US" sz="2000" dirty="0" smtClean="0">
              <a:solidFill>
                <a:srgbClr val="006699"/>
              </a:solidFill>
              <a:latin typeface="Calibri" pitchFamily="34" charset="0"/>
              <a:cs typeface="Arial" pitchFamily="34" charset="0"/>
            </a:endParaRP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4767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4176464"/>
            <a:ext cx="9144000" cy="27089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sp>
        <p:nvSpPr>
          <p:cNvPr id="5" name="TextBox 4"/>
          <p:cNvSpPr txBox="1"/>
          <p:nvPr/>
        </p:nvSpPr>
        <p:spPr>
          <a:xfrm>
            <a:off x="323528" y="1191729"/>
            <a:ext cx="8496944" cy="5509199"/>
          </a:xfrm>
          <a:prstGeom prst="rect">
            <a:avLst/>
          </a:prstGeom>
          <a:noFill/>
        </p:spPr>
        <p:txBody>
          <a:bodyPr wrap="square" rtlCol="0">
            <a:spAutoFit/>
          </a:bodyPr>
          <a:lstStyle/>
          <a:p>
            <a:pPr marL="342900" lvl="0" indent="-342900" fontAlgn="base">
              <a:buFont typeface="Arial" panose="020B0604020202020204" pitchFamily="34" charset="0"/>
              <a:buChar char="•"/>
            </a:pPr>
            <a:r>
              <a:rPr lang="en-GB" sz="2200" dirty="0" smtClean="0">
                <a:latin typeface="Calibri" panose="020F0502020204030204" pitchFamily="34" charset="0"/>
                <a:cs typeface="Calibri" panose="020F0502020204030204" pitchFamily="34" charset="0"/>
              </a:rPr>
              <a:t>RCUK published its strategic priorities on 18</a:t>
            </a:r>
            <a:r>
              <a:rPr lang="en-GB" sz="2200" baseline="30000" dirty="0" smtClean="0">
                <a:latin typeface="Calibri" panose="020F0502020204030204" pitchFamily="34" charset="0"/>
                <a:cs typeface="Calibri" panose="020F0502020204030204" pitchFamily="34" charset="0"/>
              </a:rPr>
              <a:t>th</a:t>
            </a:r>
            <a:r>
              <a:rPr lang="en-GB" sz="2200" dirty="0" smtClean="0">
                <a:latin typeface="Calibri" panose="020F0502020204030204" pitchFamily="34" charset="0"/>
                <a:cs typeface="Calibri" panose="020F0502020204030204" pitchFamily="34" charset="0"/>
              </a:rPr>
              <a:t> March</a:t>
            </a:r>
          </a:p>
          <a:p>
            <a:pPr marL="800100" lvl="1" indent="-342900" fontAlgn="base">
              <a:buFont typeface="Arial" panose="020B0604020202020204" pitchFamily="34" charset="0"/>
              <a:buChar char="•"/>
            </a:pPr>
            <a:r>
              <a:rPr lang="en-GB" sz="2200" dirty="0" smtClean="0">
                <a:solidFill>
                  <a:srgbClr val="006699"/>
                </a:solidFill>
                <a:latin typeface="Calibri"/>
                <a:cs typeface="Calibri"/>
              </a:rPr>
              <a:t> Included revised financial tables with partitions</a:t>
            </a:r>
          </a:p>
          <a:p>
            <a:pPr marL="342900" lvl="0" indent="-342900" fontAlgn="base">
              <a:buFont typeface="Arial" panose="020B0604020202020204" pitchFamily="34" charset="0"/>
              <a:buChar char="•"/>
            </a:pPr>
            <a:r>
              <a:rPr lang="en-GB" sz="2200" dirty="0" smtClean="0">
                <a:latin typeface="Calibri" panose="020F0502020204030204" pitchFamily="34" charset="0"/>
                <a:cs typeface="Calibri" panose="020F0502020204030204" pitchFamily="34" charset="0"/>
              </a:rPr>
              <a:t>Each Research Council set out its own high-level </a:t>
            </a:r>
            <a:br>
              <a:rPr lang="en-GB" sz="2200" dirty="0" smtClean="0">
                <a:latin typeface="Calibri" panose="020F0502020204030204" pitchFamily="34" charset="0"/>
                <a:cs typeface="Calibri" panose="020F0502020204030204" pitchFamily="34" charset="0"/>
              </a:rPr>
            </a:br>
            <a:r>
              <a:rPr lang="en-GB" sz="2200" dirty="0" smtClean="0">
                <a:latin typeface="Calibri" panose="020F0502020204030204" pitchFamily="34" charset="0"/>
                <a:cs typeface="Calibri" panose="020F0502020204030204" pitchFamily="34" charset="0"/>
              </a:rPr>
              <a:t>spending plans in a two-page appendix </a:t>
            </a:r>
          </a:p>
          <a:p>
            <a:pPr marL="342900" lvl="0" indent="-342900" fontAlgn="base">
              <a:buFont typeface="Arial" panose="020B0604020202020204" pitchFamily="34" charset="0"/>
              <a:buChar char="•"/>
            </a:pPr>
            <a:r>
              <a:rPr lang="en-GB" sz="2200" dirty="0" smtClean="0">
                <a:latin typeface="Calibri" panose="020F0502020204030204" pitchFamily="34" charset="0"/>
                <a:cs typeface="Calibri" panose="020F0502020204030204" pitchFamily="34" charset="0"/>
              </a:rPr>
              <a:t>STFC’s include pledges to deliver, amongst others:</a:t>
            </a:r>
          </a:p>
          <a:p>
            <a:pPr marL="800100" lvl="1" indent="-342900" fontAlgn="base">
              <a:buFont typeface="Arial" panose="020B0604020202020204" pitchFamily="34" charset="0"/>
              <a:buChar char="•"/>
            </a:pPr>
            <a:r>
              <a:rPr lang="en-GB" sz="2200" dirty="0" smtClean="0">
                <a:solidFill>
                  <a:srgbClr val="006699"/>
                </a:solidFill>
                <a:latin typeface="Calibri"/>
                <a:cs typeface="Calibri"/>
              </a:rPr>
              <a:t>An </a:t>
            </a:r>
            <a:r>
              <a:rPr lang="en-GB" sz="2200" dirty="0">
                <a:solidFill>
                  <a:srgbClr val="006699"/>
                </a:solidFill>
                <a:latin typeface="Calibri"/>
                <a:cs typeface="Calibri"/>
              </a:rPr>
              <a:t>excellent programme in particle physics, </a:t>
            </a:r>
            <a:r>
              <a:rPr lang="en-GB" sz="2200" dirty="0" smtClean="0">
                <a:solidFill>
                  <a:srgbClr val="006699"/>
                </a:solidFill>
                <a:latin typeface="Calibri"/>
                <a:cs typeface="Calibri"/>
              </a:rPr>
              <a:t/>
            </a:r>
            <a:br>
              <a:rPr lang="en-GB" sz="2200" dirty="0" smtClean="0">
                <a:solidFill>
                  <a:srgbClr val="006699"/>
                </a:solidFill>
                <a:latin typeface="Calibri"/>
                <a:cs typeface="Calibri"/>
              </a:rPr>
            </a:br>
            <a:r>
              <a:rPr lang="en-GB" sz="2200" dirty="0" smtClean="0">
                <a:solidFill>
                  <a:srgbClr val="006699"/>
                </a:solidFill>
                <a:latin typeface="Calibri"/>
                <a:cs typeface="Calibri"/>
              </a:rPr>
              <a:t>nuclear </a:t>
            </a:r>
            <a:r>
              <a:rPr lang="en-GB" sz="2200" dirty="0">
                <a:solidFill>
                  <a:srgbClr val="006699"/>
                </a:solidFill>
                <a:latin typeface="Calibri"/>
                <a:cs typeface="Calibri"/>
              </a:rPr>
              <a:t>physics and </a:t>
            </a:r>
            <a:r>
              <a:rPr lang="en-GB" sz="2200" dirty="0" smtClean="0">
                <a:solidFill>
                  <a:srgbClr val="006699"/>
                </a:solidFill>
                <a:latin typeface="Calibri"/>
                <a:cs typeface="Calibri"/>
              </a:rPr>
              <a:t>astronomy</a:t>
            </a:r>
          </a:p>
          <a:p>
            <a:pPr marL="800100" lvl="1" indent="-342900" fontAlgn="base">
              <a:buFont typeface="Arial" panose="020B0604020202020204" pitchFamily="34" charset="0"/>
              <a:buChar char="•"/>
            </a:pPr>
            <a:r>
              <a:rPr lang="en-GB" sz="2200" dirty="0" smtClean="0">
                <a:solidFill>
                  <a:srgbClr val="006699"/>
                </a:solidFill>
                <a:latin typeface="Calibri"/>
                <a:cs typeface="Calibri"/>
              </a:rPr>
              <a:t>CERN</a:t>
            </a:r>
            <a:r>
              <a:rPr lang="en-GB" sz="2200" dirty="0">
                <a:solidFill>
                  <a:srgbClr val="006699"/>
                </a:solidFill>
                <a:latin typeface="Calibri"/>
                <a:cs typeface="Calibri"/>
              </a:rPr>
              <a:t>, ESO, ESRF, ILL and </a:t>
            </a:r>
            <a:r>
              <a:rPr lang="en-GB" sz="2200" dirty="0" smtClean="0">
                <a:solidFill>
                  <a:srgbClr val="006699"/>
                </a:solidFill>
                <a:latin typeface="Calibri"/>
                <a:cs typeface="Calibri"/>
              </a:rPr>
              <a:t>FAIR, plus CERN </a:t>
            </a:r>
            <a:br>
              <a:rPr lang="en-GB" sz="2200" dirty="0" smtClean="0">
                <a:solidFill>
                  <a:srgbClr val="006699"/>
                </a:solidFill>
                <a:latin typeface="Calibri"/>
                <a:cs typeface="Calibri"/>
              </a:rPr>
            </a:br>
            <a:r>
              <a:rPr lang="en-GB" sz="2200" dirty="0" smtClean="0">
                <a:solidFill>
                  <a:srgbClr val="006699"/>
                </a:solidFill>
                <a:latin typeface="Calibri"/>
                <a:cs typeface="Calibri"/>
              </a:rPr>
              <a:t>technical upgrades, E-ELT </a:t>
            </a:r>
            <a:r>
              <a:rPr lang="en-GB" sz="2200" dirty="0">
                <a:solidFill>
                  <a:srgbClr val="006699"/>
                </a:solidFill>
                <a:latin typeface="Calibri"/>
                <a:cs typeface="Calibri"/>
              </a:rPr>
              <a:t>and </a:t>
            </a:r>
            <a:r>
              <a:rPr lang="en-GB" sz="2200" dirty="0" smtClean="0">
                <a:solidFill>
                  <a:srgbClr val="006699"/>
                </a:solidFill>
                <a:latin typeface="Calibri"/>
                <a:cs typeface="Calibri"/>
              </a:rPr>
              <a:t>LSST</a:t>
            </a:r>
          </a:p>
          <a:p>
            <a:pPr marL="800100" lvl="1" indent="-342900" fontAlgn="base">
              <a:buFont typeface="Arial" panose="020B0604020202020204" pitchFamily="34" charset="0"/>
              <a:buChar char="•"/>
            </a:pPr>
            <a:r>
              <a:rPr lang="en-GB" sz="2200" dirty="0" smtClean="0">
                <a:solidFill>
                  <a:srgbClr val="006699"/>
                </a:solidFill>
                <a:latin typeface="Calibri"/>
                <a:cs typeface="Calibri"/>
              </a:rPr>
              <a:t>New </a:t>
            </a:r>
            <a:r>
              <a:rPr lang="en-GB" sz="2200" dirty="0">
                <a:solidFill>
                  <a:srgbClr val="006699"/>
                </a:solidFill>
                <a:latin typeface="Calibri"/>
                <a:cs typeface="Calibri"/>
              </a:rPr>
              <a:t>commitments: ESS, XFEL and </a:t>
            </a:r>
            <a:r>
              <a:rPr lang="en-GB" sz="2200" dirty="0" smtClean="0">
                <a:solidFill>
                  <a:srgbClr val="006699"/>
                </a:solidFill>
                <a:latin typeface="Calibri"/>
                <a:cs typeface="Calibri"/>
              </a:rPr>
              <a:t>SKA</a:t>
            </a:r>
          </a:p>
          <a:p>
            <a:pPr marL="800100" lvl="1" indent="-342900" fontAlgn="base">
              <a:buFont typeface="Arial" panose="020B0604020202020204" pitchFamily="34" charset="0"/>
              <a:buChar char="•"/>
            </a:pPr>
            <a:r>
              <a:rPr lang="en-GB" sz="2200" dirty="0" smtClean="0">
                <a:solidFill>
                  <a:srgbClr val="006699"/>
                </a:solidFill>
                <a:latin typeface="Calibri"/>
                <a:cs typeface="Calibri"/>
              </a:rPr>
              <a:t>Operate </a:t>
            </a:r>
            <a:r>
              <a:rPr lang="en-GB" sz="2200" dirty="0">
                <a:solidFill>
                  <a:srgbClr val="006699"/>
                </a:solidFill>
                <a:latin typeface="Calibri"/>
                <a:cs typeface="Calibri"/>
              </a:rPr>
              <a:t>and upgrade Diamond, ISIS and </a:t>
            </a:r>
            <a:r>
              <a:rPr lang="en-GB" sz="2200" dirty="0" smtClean="0">
                <a:solidFill>
                  <a:srgbClr val="006699"/>
                </a:solidFill>
                <a:latin typeface="Calibri"/>
                <a:cs typeface="Calibri"/>
              </a:rPr>
              <a:t>CLF</a:t>
            </a:r>
          </a:p>
          <a:p>
            <a:pPr marL="800100" lvl="1" indent="-342900" fontAlgn="base">
              <a:buFont typeface="Arial" panose="020B0604020202020204" pitchFamily="34" charset="0"/>
              <a:buChar char="•"/>
            </a:pPr>
            <a:r>
              <a:rPr lang="en-GB" sz="2200" dirty="0" smtClean="0">
                <a:solidFill>
                  <a:srgbClr val="006699"/>
                </a:solidFill>
                <a:latin typeface="Calibri"/>
                <a:cs typeface="Calibri"/>
              </a:rPr>
              <a:t>Increase </a:t>
            </a:r>
            <a:r>
              <a:rPr lang="en-GB" sz="2200" dirty="0">
                <a:solidFill>
                  <a:srgbClr val="006699"/>
                </a:solidFill>
                <a:latin typeface="Calibri"/>
                <a:cs typeface="Calibri"/>
              </a:rPr>
              <a:t>innovation output from our funded </a:t>
            </a:r>
            <a:r>
              <a:rPr lang="en-GB" sz="2200" dirty="0" smtClean="0">
                <a:solidFill>
                  <a:srgbClr val="006699"/>
                </a:solidFill>
                <a:latin typeface="Calibri"/>
                <a:cs typeface="Calibri"/>
              </a:rPr>
              <a:t>activities</a:t>
            </a:r>
          </a:p>
          <a:p>
            <a:pPr marL="800100" lvl="1" indent="-342900" fontAlgn="base">
              <a:buFont typeface="Arial" panose="020B0604020202020204" pitchFamily="34" charset="0"/>
              <a:buChar char="•"/>
            </a:pPr>
            <a:r>
              <a:rPr lang="en-GB" sz="2200" dirty="0" smtClean="0">
                <a:solidFill>
                  <a:srgbClr val="006699"/>
                </a:solidFill>
                <a:latin typeface="Calibri"/>
                <a:cs typeface="Calibri"/>
              </a:rPr>
              <a:t>Skills </a:t>
            </a:r>
            <a:r>
              <a:rPr lang="en-GB" sz="2200" dirty="0">
                <a:solidFill>
                  <a:srgbClr val="006699"/>
                </a:solidFill>
                <a:latin typeface="Calibri"/>
                <a:cs typeface="Calibri"/>
              </a:rPr>
              <a:t>programme </a:t>
            </a:r>
            <a:r>
              <a:rPr lang="en-GB" sz="2200" dirty="0" smtClean="0">
                <a:solidFill>
                  <a:srgbClr val="006699"/>
                </a:solidFill>
                <a:latin typeface="Calibri"/>
                <a:cs typeface="Calibri"/>
              </a:rPr>
              <a:t>to link traditional </a:t>
            </a:r>
            <a:r>
              <a:rPr lang="en-GB" sz="2200" dirty="0">
                <a:solidFill>
                  <a:srgbClr val="006699"/>
                </a:solidFill>
                <a:latin typeface="Calibri"/>
                <a:cs typeface="Calibri"/>
              </a:rPr>
              <a:t>STEM with software engineering, technology development, and data </a:t>
            </a:r>
            <a:r>
              <a:rPr lang="en-GB" sz="2200" dirty="0" smtClean="0">
                <a:solidFill>
                  <a:srgbClr val="006699"/>
                </a:solidFill>
                <a:latin typeface="Calibri"/>
                <a:cs typeface="Calibri"/>
              </a:rPr>
              <a:t>science</a:t>
            </a:r>
          </a:p>
          <a:p>
            <a:pPr marL="800100" lvl="1" indent="-342900" fontAlgn="base">
              <a:buFont typeface="Arial" panose="020B0604020202020204" pitchFamily="34" charset="0"/>
              <a:buChar char="•"/>
            </a:pPr>
            <a:r>
              <a:rPr lang="en-GB" sz="2200" dirty="0" smtClean="0">
                <a:solidFill>
                  <a:srgbClr val="006699"/>
                </a:solidFill>
                <a:latin typeface="Calibri"/>
                <a:cs typeface="Calibri"/>
              </a:rPr>
              <a:t>Strong </a:t>
            </a:r>
            <a:r>
              <a:rPr lang="en-GB" sz="2200" dirty="0">
                <a:solidFill>
                  <a:srgbClr val="006699"/>
                </a:solidFill>
                <a:latin typeface="Calibri"/>
                <a:cs typeface="Calibri"/>
              </a:rPr>
              <a:t>programme of public </a:t>
            </a:r>
            <a:r>
              <a:rPr lang="en-GB" sz="2200" dirty="0" smtClean="0">
                <a:solidFill>
                  <a:srgbClr val="006699"/>
                </a:solidFill>
                <a:latin typeface="Calibri"/>
                <a:cs typeface="Calibri"/>
              </a:rPr>
              <a:t>engagement</a:t>
            </a:r>
          </a:p>
          <a:p>
            <a:pPr marL="800100" lvl="1" indent="-342900" fontAlgn="base">
              <a:buFont typeface="Arial" panose="020B0604020202020204" pitchFamily="34" charset="0"/>
              <a:buChar char="•"/>
            </a:pPr>
            <a:endParaRPr lang="en-GB" sz="2200" dirty="0">
              <a:solidFill>
                <a:srgbClr val="006699"/>
              </a:solidFill>
              <a:latin typeface="Calibri"/>
              <a:cs typeface="Calibri"/>
            </a:endParaRPr>
          </a:p>
        </p:txBody>
      </p:sp>
      <p:sp>
        <p:nvSpPr>
          <p:cNvPr id="6" name="Title 3"/>
          <p:cNvSpPr txBox="1">
            <a:spLocks/>
          </p:cNvSpPr>
          <p:nvPr/>
        </p:nvSpPr>
        <p:spPr>
          <a:xfrm>
            <a:off x="0" y="0"/>
            <a:ext cx="914400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accent1">
                    <a:lumMod val="50000"/>
                  </a:schemeClr>
                </a:solidFill>
                <a:latin typeface="Calibri" pitchFamily="34" charset="0"/>
                <a:ea typeface="+mj-ea"/>
                <a:cs typeface="Calibri"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fontAlgn="auto">
              <a:spcBef>
                <a:spcPts val="0"/>
              </a:spcBef>
              <a:spcAft>
                <a:spcPts val="0"/>
              </a:spcAft>
              <a:defRPr/>
            </a:pPr>
            <a:r>
              <a:rPr lang="en-GB" dirty="0" smtClean="0">
                <a:solidFill>
                  <a:srgbClr val="006699"/>
                </a:solidFill>
              </a:rPr>
              <a:t>RCUK strategic priorities booklet </a:t>
            </a:r>
            <a:endParaRPr lang="en-GB" dirty="0">
              <a:solidFill>
                <a:srgbClr val="006699"/>
              </a:solidFill>
            </a:endParaRPr>
          </a:p>
        </p:txBody>
      </p:sp>
      <p:pic>
        <p:nvPicPr>
          <p:cNvPr id="7" name="Picture 2"/>
          <p:cNvPicPr>
            <a:picLocks noChangeAspect="1" noChangeArrowheads="1"/>
          </p:cNvPicPr>
          <p:nvPr/>
        </p:nvPicPr>
        <p:blipFill>
          <a:blip r:embed="rId3" cstate="print"/>
          <a:srcRect/>
          <a:stretch>
            <a:fillRect/>
          </a:stretch>
        </p:blipFill>
        <p:spPr bwMode="auto">
          <a:xfrm>
            <a:off x="6804248" y="1196752"/>
            <a:ext cx="1944216" cy="2752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0197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3026" y="5301208"/>
            <a:ext cx="9144000" cy="16561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smtClean="0">
              <a:solidFill>
                <a:srgbClr val="000000"/>
              </a:solidFill>
              <a:latin typeface="Lucida Grande" pitchFamily="84" charset="0"/>
              <a:ea typeface="ヒラギノ角ゴ Pro W3" pitchFamily="84" charset="-128"/>
            </a:endParaRPr>
          </a:p>
        </p:txBody>
      </p:sp>
      <p:sp>
        <p:nvSpPr>
          <p:cNvPr id="4" name="AutoShape 4" descr="data:image/jpeg;base64,/9j/4AAQSkZJRgABAQAAAQABAAD/2wCEAAkGBxISEhUTEhQVFRUUGBUVFhYVFxQZFxsbFBYXGBgYGhsYHCggGB0mHBUUITEiJSkrLi4uGB8/ODMsNyguLi4BCgoKDg0OGxAQGywkICY0LCwsNDcsLSwsLSw0LCwvLCwsLCwsLCw0LDQsLCwsLSwsLCwsLywsLCwsLCwsLCwsLP/AABEIARIAuAMBEQACEQEDEQH/xAAbAAEAAgMBAQAAAAAAAAAAAAAABgcDBAUCAf/EAEEQAAEDAQQHBQYEBQMEAwAAAAEAAgMRBAYhMQUSQVFhcYETIpGhsQcyQlLB0SNygvAUYpKi4TOywiTS4vFDU4P/xAAbAQEAAwEBAQEAAAAAAAAAAAAABAUGAwECB//EADYRAAIBAgQCCAYBBAIDAAAAAAABAgMEBREhMRJBEzJRYXGBsdEikaHB4fBCFCMk8QYzFUNS/9oADAMBAAIRAxEAPwC8UAQBAEAQBAYbVao4m60j2saNriAPNfM5xgs5PI+J1IU1xTeSIvpG/wDZmYRB0p3jut8XY+Sr6uKUo9XUq62M0IaQzl9F++RHbZ7QbS7/AE2xxjkXHxOHkoM8VqvqpIramNV5dVJfX9+Rx7Rea2P96eT9J1f9tFFleV5byfp6EOd/cy3m/T0NGS3yu96SQ83uPqVydWb3k/mcHWqS3k/mYC4nMlc82c22z0yZwyc4ciQvVKS2Z6pyWzNqLTFob7s8o5SP+66K4qraT+bOquqy2m/mzpWW+VtZ/wDLrDc9rT50r5qRDEK8f5ZkqGKXMf5Z+KO5YfaM7KaEHeYyR5Or6qXTxZ/zj8idSxx/+yPy/fuSfRd7LJPQNk1HH4ZO6fHI9CVYUr2jU2eT79C0oYjb1tFLJ9j0/B3FLJwQBAEAQBAEAQBAEBitNoZG0ve4NaMy40C+ZSUVnJ5I+ZzjBcUnkiC6d9oGbLK3/wDR4/2t+p8FUXGKcqS8/wAFDdY1/GgvN/Ze/wAiD222yTO1pXue7e418Nw4BVFSpOo85PMoqtadV8U3mzHDC551WNLjuaCT5LlKSis5PI8hTnUfDBNvu1O1ZLpWl+bQwfzn6CpUKpiNCGzz8C1o4Hd1N0o+L9szrQXGHxzdGt+pP0USeL//ADH6llT/AONr+dT5L7/g3I7lWcZulP6m08mri8VrPZL6+5Kj/wAetVu5PzXse3XUsgzDv6ivY311LbL5Hk8JsIb5/M1pbrWY5doP1D6hSY3dZdbL5EGphtq+omvP8GtJdGL4ZHjnqn0AXRXsuaRweE0+UmaU90ZB7kjXcwW/ddY3seaI88JmurJP6e5yrXoeeP3ozTe3vDyyUiFenLZkOpZ1qe8fuaK6kU7OhrzWmzUDH6zB8D6lvTa3opVC8q0dnmuwm22IVqGkXmux7Fh3fvfBaaNP4ch+BxwP5XbeWBV3bX9Otps/3Y0dpiVKvo9JdnsSJTixCAIAgCAIAgOPeG8MVkbV/eefdjGZ4ncOPqo1zdQoLN79hDu72nbRzlvyRVem9OTWp2tK7Ae6we63kN/E4rO3FzUrPOT8uRlLq8qXEs5vTkuSNSx2OSV2rG0uO4fU5Ac1DqVIU1xTeSOdC3qV5cFNZsmGirmNFHTu1j8jahvU5npRU9fFG9KSy7zT2n/H4R+Ku832Lb57+hKLNZWRjVja1o3NAH/tVc6k5vOTzNBSo06UeGnFJdxkc8DMryMJS2R9TqRh1mYX2ncF3jbP+TIk71LqowPlJ2qRGlGOyIc69Se7PC+zkEAQBAEBoW/Q8M3vMAPzNwd/nqu1OvOGzI1a0pVeste3mRfSl2pI6uZ+I3h7w6bein0rqMtJaMp7jDalPWGq+pw1KK0ml1b7OjpFaSXMyEmbm89rh581a2mIuPw1dV29hd2OLSh8FbVdvNfvzLHikDgHNILSKgg1BByIKvU01mjSxkpLNbHtenoQBAEBwL2XkbZGUFHSvHcbsH8zuHr4kQ7y7VCOm729yvv76NtHTWT2X3ZU1stT5Xl8ji5zsST+8BwWanOU5cUnmzI1KkqknKbzbOtoC7j7R3nVZF8213Bv39VX3d9CjotZfu5aYdhFS6+KXww7e3w9/Un9gsMcLdSNoaPM8SdpWeq1p1ZcU3mbS3tqVvDgprJfu5lkmAXsKMpHlS5hDTdmB9oJ4KTGhFb6kGpdzltoYSuxGbzCAIAgCAIAgCAIAgOPprQDJqubRsm/Yfzff1Umjcyho9UQLqxhWXFHSXr4kJtVndG4seKOGz95q0jJSWaM/Upypy4ZLUkdzL0GzOEUhrC4/wBBPxDhvHXnZWN46L4JdX0LHDsQdCXBPqv6fvP9ztVrgRUGoOIIyWj3NYnnqj6gCA52ntLMssLpX40wa35nHIfvYCuFxXjRg5sj3VzG3pucvLvZTWkLa+aR0khq5xqfoBuAWWqVJVJOUtzF1qsqs3Oe7O5dW7vbHtZR+GDgPnI/4qqvr3olwQ63p+S5wjCv6h9LV6q27/wT4ANGwAeAos/rJ95sW4wj2JGtLOTlgFNp0FHV7lbWupT0jojCuxFCAIDBabZHH772t5kV6DMr7jCUuqjnOrCn1mkc2W89nGRc7k0/Wi7q0qMiSxKgtm35Gub3Q/JJ4N+6+/6Kfajl/wCVpdj+nue471wHMPHMA+hXy7Op3H1HFKL3zR0bLpeCTBsja7j3T4HNcpUKkd0Sqd1RqdWS9PU3VxJAQBAEAQHO01optoZTJ49130PBd6NZ033EW6tY145c+RAJonMcWuFCDQgq3TTWaMxODhJxluT72dXgr/0shxAJiJ3DEs6YkcK7grzDLrP+1Ly9jQYPe5/2J+Xt7E9VwX4QFRX203/EzkNP4cVWs3E/E7qfIBZq/uOlqZLZbe5kMTu+nq5LqrRfdmld3RJtMob8DcXnhu5n77lT3dyqFPPnyPMNsXd1uH+K1fh+SzY2BrQAAGtFABkAFl23KWb1bN9GMaccloka00teSnUqXAu8q7iu6j02MS6kcIDzI8NBLiABiScgvUm3kjxtJZsiOl7zucS2Hut+b4jy+UefJWNG0S1mUdziUpfDS0XbzI695JqSSTmTiVMSy2Kptt5s+xsLjRoJO4Cq+km9j1RctEjZboq0HKGU8o3/AGXRUKr/AIv5M6q2rPaD+TMU1kkZ77Ht/M0j1C+ZU5x3TR8SpTj1k15GFfBzOpozT0sNBXXZ8rj6HYo9W3hPuZNt76rS03XYTTRukY526zDzacxzVbUpSpvJl/QuIVo5xNtcjuEAQBARy92jNZvbNHebg/i3f09OSnWlXJ8D8iqxK24o9LHdb+BE7NO6N7XsNHNIcDxBqFZwk4yUluikhNwkpR3RduhdIttELJW/GMRuIwcOhBWsoVVVpqa5m3tqyrUlUXM5l+NK/wAPZXapo+T8NvCvvHoK9SFHv6/RUXlu9CNidx0NB5bvRFQrMmOLPu3oz+Hha0jvu7z+Z2dBh4rL3tx01VtbLRH6Bhdn/TW6T6z1fj2eRt2iWuA6r2hSy+Ji6r8T4I7czApBCCAICF3o0v2juyYe404/zOH0H72K0taHCuJ7mfxC76SXRx2X1ZyNH2GSeQRxt1nO2epO4KdSpSqS4YrUg0aM6s1CCzZZOhLiQRAOn/GfuNQwch8XXwCvqGG04az1f0NLbYRSprOp8T+n74kogs7GCjGtaBsaAB4BWEYxisksi1jCMFlFZGVfR9HwiqA4mlrqWWcGsYY7546NPUDB3UKJWsqNXdZPuINfDqFbeOT7VoVxeS7UtkNT34ye7IBhycPhKorqznQeuq7TN3lhUtnm9Y9vucyw2x8Lw9hoR4EbQeCgzgprJkWjWlSmpRLC0dbWzRh7cjmNoIzBVPUpuEuFmoo1o1YKcTZXM7BAEB8e0EEEVBwI4Fep5anjSayZW+k7J2Ur4/lOHI4jyorqlPjgpGUuKXRVHAmnsv0h/qwE7pG+TXf8PNX2E1etTfj7l1glbrUn4r7/AGOf7Srdr2lsQOETR/U/E+WouGKVOKqo9hGxqtxVlDsX1f6jlXSsPa2ltR3Wd8/py86Kgv63R0Xlu9Dng9t091HPZavy2+pYtolpgM1n6FPieb2NldV+BcMdzUU0rAgCA5F5tI9jFRp776tbwG0/vepNtS4567Ig39x0NPTd7EDAVsZst25mgBZYQXD8WQAvO1u5nTbx6LTWNqqMM31nv7Gvw6zVvTzfWe/sSFTSxCAIAgCAxWqzskY5jwHNcKEHavmUVJOMtj5nCM4uMlmmU3eXQxsk5jzae8x29py6jEHksvdW7oVOHlyMXe2rt6rhy5eBtXQt2pL2Z92TL8wy8qjwVXd084cXYSMMrcNTgez9SaKrNAEAQBARG+1no5knzAtP6cR6nwVjZS0cSjxanlKM/I1LmWrs7ZCdjnah/WNUeZCubGfBXj8vmRsNqcFzF9unzNW8No7S0zO3yPpyBIHkAudzLirSfezleT46833sk1xIdWKSU5ucGjk0V9XHwWexJupUjTXLU0OBJUaE6z3byXl/v6HeJquSSSyRKlJyebPiHgQBAV/eK3drM4j3W9xvIZnqa+SuLenwQRmL6t0tZ9i0R1vZ7ojtrR2jhVkNHcC4+6OlCegVxhtDpKnE9l6krCLbpa3G9o+vL3LVWiNWEAQBAEAQBAQ32nWIOgZLtjfT9Lxj5hqq8Vp501PsfqU2NUuKip9j+j/UVxZZtR7X/K4O8DVZ6UeKLRmqc+Cal2FnKiNgEAQBAcG+bKwNO548w4fZTLN/H5Fbikc6KfY/ciNgl1ZY3fK9rvBwKtqcuGafeiioy4akZdjRildVxJzJJXy3mz5k822ycXSdWzNG5zvWv1VRdpKq34Gjw6TdvFdmfqdlRicEAQGlpq19lC9+2lG83YD79F2ow45pEe6q9FSlIrlXJlC4rmaN7CyRgijn/iO5uyHRuqOi1FjR6KilzerNnh1DobeKe71fmdxSycEAQBAEAQBARr2huAsT+LowP6gfQFQcSf8Ajvy9StxZ/wCLLy9SplmjIFpMGA5BUL3Nktj6vD0IAgOLe8/9OeLm/X7KVZ/9hX4k/wCw/FEIjbUgDaQFbJZvIzsVm8jevBZDDaZozse6nJ3eb5ELtcw4Kso95Iu6bp15R7/9HYuZbwNaFxpU6zedKEeQPiqm8pt5TRYYXXSzpPxRK1Xl0EAQEQvlbw5zYm5M7zuZyHQeqsrOnkuN8yjxSunJU1y1fic27ej/AOItMcdKguq78rcXeQp1CtbWl0tWMfn4EKyodNXjDlz8C7AtWbcIAgCAIAgCAICvPadpQEss7T7v4j+BIo0eBJ6hUmK1k2qa8X9jO43cJtUVy1f2IfomzdpNGze4E8hifIFUdWXDBsqLWn0lWMSyFSGrCAIAgI7faWkTG731/pB/7gptkvibKrFZZU4rv/fUjWhode0Qt+aRg8XCqt6EeKrFd6Ki2jxVoLvXqT72h3fMrRaIxV7BR4GZaNvEjHpyVziVq5rpI7rfwNBi9k6kelgtVv4fgrZjiCCDQjEEZ4KgazMym080SvRd6m0DZwQR8YGB5gZHkoFWzeecC7t8TjllV37TrDTtmpXtR4Or4UUf+nq9hN/raGWfEjl6UvS0AtgqXH4iKAcgcSea70rN55zIVxicUsqWr7SJPcSSSak4knirBLIpG23myzfZ5oIwxmd4o+UDVBzDM/7sD0C0OG23Rx6SW79DUYRadFDpJbv0/PsTBWZcBAEAQBAEAQHHvNp5lki1jQyOqI2bzvP8o2qLdXMaEM3vyId7eRtqeb35L95FO2md0jnPeS5ziSSdpKzEpOTcpbmNnOU5OUnm2Sy5+jdVpmcMX4N/Lv6/Tiqy8q5vgRd4Zb8Meklu9vAkaglqEAQBAQi99q15tUZRinU4n6eCtbSHDDPtM9idXiq8K5eps+z2xdpbGu2RBzzz90ebq9Fc4bT4q6fZqfWEUuO4T7NS2VpDWkGvTcfXJlstGuOLosgTvacmnhlyVRd4dxPjpb9nsUV9hPG+Ojo+z2IDbLFJE7VlY5h3OBHhvVNOnODyksjP1KM6bymmjAvg5may2SSV2rGxzzuaCfRfcKcpvKKzOlOlOo8oJsnl1rjlpEtqpUYtiwI5vOR5D/CuLTDeF8dX5e5f2OE8LU63y9yeK4L4IAgCAIAgCA415bwx2RlT3pHe4zaeJ3N4qLdXUaEdd+SIV5ewto5vV8l+8ipNJaQknkMkrtZx8ANgA2ALNVasqsuKW5kK1adabnN6m/d7QxmdrOFI2nH+Y7h9VCuK/RrJbkuys3WlxS6q+pOgKYBVRogvD0IAgNTStuEMbnnPJo3k5D97l1pU3UlwnC4rKjTc35eJXEjy4kk1JJJPE5q5SyWSMpKTk82Wj7OtFdlZ+1cO9Mdb9A93xxPULR4bQ4KXE936cjVYRb9HR43vL05e5LFYlsEB5kjDhRwBG4gEea8aT3PGk9Gah0RZyamCKu/s2V9Fz6Clnnwr5I4u2ot58Cz8EbUUTWijQGjcAAPJdEktjsoqKySPa9PQgCAIAgCAICOXrvSyyN1G0fMRg3Y2vxO+21Qby9jQWS1l+7ldf4hG3XCtZeniVVbLU+V5kkcXOdiSf3gOCzk5ynLik82ZOpUlUk5TebOnoDQZmOu+ojHi7gOHFRK9wqei3JllZOs+KXV9ScRRhoDWgADAAZKqbbebNDGKislsel4fQQBAfHOABJNAMSTwXqWZ42ks2QG8Gle3kw9xuDRv3u6q3t6PRx13M1e3XTz06q29zLdPQptU4aR+G2jpDw3czl47lZWdu61TLktz2wtHcVUnstX+95cjWgAAYAYAclqEsjZJZaI+oehAEAQBAEAQBAEAQBARO+F7m2cGKEh0xzOYZz3u4eO41t7fKl8EOt6FTiGJKh8FPWXp+Sr5pXPcXOJc5xqScSSdpWflJyebMtKTk83ud+793zJSSUUZm1u13E7h6qFcXPD8MdyzsrDj+OptyXb+CYtaAKAUAwACrW8y9Sy0R9Xh6EAQHxxAFTgBmV6eN5EMvHp3tfw4z3Bmfm/wrO3t+D4pb+hQ3190nwQ29fwcaxWR8r2xxjWc40A/eQ4qdThKclGO7K+lTlUmoRWrLku5oZtkhEbcXHF7t7vsMgtRbW6oQ4V5mzs7WNvT4Fvz8TqKQSggCAIAgCAIAgCAIAgIdfS9ggBhgNZTg5w+D/y9FWX190fwQ63p+SnxLElSXR0+tz7vyVm5xJqcScSSs+3mZdtt5slF3rvZSTDi1h9XfZQLi5/jD5lxZYftUqrwXuSpV5dBAEAQHmR4aCSQAMSTkF6k28keNpLNkKvBp4zEsjwj83c9w4K0t7dQ+KW/oZ+9vnV+CHV9TkWSzPle1kbS5zjQAbf3vUyEJTkoxWbIFOnKpJRis2y2bp3abZGVdR0zh3nbAPlbw47fBaSzs40I5vrPf2RrrCwjbRzesnu/siQKaWAQBAEAQBAEAQBAEAQEVvveX+GZ2UR/GeM/kb83M7PHnXX950MeGPWf0KrE7/oI8EOs/ou32Ksc4k1JqTiSc1nW8zKNtvNkru3oGlJZRjmxp2fzHjuCr7m5z+GJdWNjllUqLXkvuyTqAXAQBAEBjtE7WNLnkBozJX1GLk8kfE5xhHik8kQfTum3TnVbVsYyG08XfZWtC3VNZvcz15eyrPhWkfXxNCwWGSd4jiaXOdsHqdw4qXTpyqS4YrUi0qM6s1CCzZbV2Ltx2Rmx0rh33/8AFu5vqtLa2kaC7XzZrrKxhbR7Zc37dx3FLJwQBAEAQBAEAQBAEAQGlpnSLbPC+V+TRgN5OAHU0XKtVVKDm+RxuK8aNN1Jcilbda3zSOkkNXPNSfoOAyWUqVJVJOUt2YirVlVm5y3Z3rq6H1qTSDAHuA7SPi5BV11Xy+CPmWmHWnF/dn5e5LlXF2EAQBAYbZa2RNL3mgHieA3lfcIObyRzq1Y048UnoQPTOl32h2ODB7rfqd5VtRoqmu8zd1dyry7FyRj0RoqW0yCOIVO0nJo3k7ApdGhOtLhic7e2nXnwQX4Lbu7oCKyR6rMXn33kYuP0G4LS21tChHJb82a+0s4W0Mo7832nWUklhAEAQBAEAQBAEAQBAEBW3tL0rryts7ThH3nfmcMPBp/uVFilbimqa5b+JmsauOKapLlq/H/XqRbRNhM0rWbDi47gM/t1VLVqcEHIq7ag61RQ+fgWLGwNAaBQAAAbgMlSttvNmqSUVkj0vD0IAgNe3WxkLC95oB4k7AOK+6cHOWSOVatGlBykQHSuk3zv1nYAe60ZAfU8Vb0qUaayRmbm5nXlnLbkjNoDQctrk1IxQD33n3Wj6ncNvmptvbTryyj5vsPq0tKlzPhjtzfYW5oXREVljEcQ/M4+847yVpaFCFGPDE19tbQt4cEP9m+uxICAIAgCAIAgCAIAgCAIDzI8NBJyAJPILxvJZnjeSzZRWkLUZZXyOze5zuVTWnTJZCpNzm5PmYOtUdSbm+bzJTcyyUjdIc3mg5N/zXwVVeTzko9hdYXSyg5vn6EjUItQgCA8ySBoLnGgAJJ4BepNvJHzKSis2V9pvSjp31yYMGt4bzxKuKNFU45czM3d0688+XIzXc0FJa5dRuDBi9+xo+pOwKfa20q88ltzZ7Z2c7mfCtubLd0Zo6OzxiOJtGjxJ2knaVpqVKNKPDFaGwo0YUYKEFoba6HUIAgCAIAgCAIAgCAIAgCA5F7J9Sxzuy7hb/X3fqo15LhoSfcRL+fDbzfd66FMLKmJLH0PDqQRt/lB6nE+ZVLWlxVGzWW0OClFdxuLkdwgCAjl8rdqsbEM34u5DIdT6KdZ0825PkVWKVuGCprnv4EVsVldLI2Ngq55DR138FaU4OclGO7KWlTlUmoR3ZdOhNFMs0TYmbMXHa5xzcf3uWqoUY0YKMTbW1vChTUI/wC2b67HcIAgCAIAgCAIAgCAIAgCAICN+0J1LE/i6Mf3g/RQcSf+O/L1K3Fn/iy8vUqVZoyBaTBQAcAqF7myWx9Xh6EAQEAvLaNe0P3No0fpz86q4to8NNGZv6nHXfdod/2Y2EOmklI/02gN5vrj4AjqrzCqec3N8vuTsEo8VSVR8vuWWr40wQBAEAQBAEAQBAEAQBAEAQBARr2hsrYnnc6M/wBwH1UDEl/jvyK3Flnavy9SpgVmzIotJjqgHeAVQvRmxTzR9Xh6EB5mkDWlxyaCTyAqvUs3kfMpKKbfIrCWQuJccySTzJqr1LJZGQlJybb5lo+zeyalk19sr3O6N7g82nxWjwyHDRz7X+DU4NT4bfi7W/YlasS2CAIAgCAIAgCAIAgCAIAgCAIDn3gsXbWaWMZuadX8wxb5gLjcU+kpSiR7ql0tGUO1fUpFZIwxOrsaSEsQYT34wARtIGRVVc0nCefJmksLhVKajzX7mdlRSeEBxL16QEcRYD3pMKbm7T9Oql2tPinxckV2I11ClwLd+hCGMJIAFSSABxOStUm3kjPJNvJF5aIsfYwRxfIxrTzAxPjVa6jDo6aj2I3VCn0VKMOxI210OwQBAEAQBAEAQBAEAQBAEAQBAEBWN/LtuiebRGKxvNXgfA45n8pPmeSoMQtHCXSR2e/cZjFbF05OrBaPfufsRKGVzCHNJBGRGaqmk1kynjOUHxReTO5Z71zNFHNa/jiD5YeSiys4PbQsqeK1UspJM+z3slIo1rG8cSfPDyXkbOC3eYnitR9VJfU4c87nuLnkuJzJUqMVFZIrpzlN8UnmyXez675kkFpkH4bD3K/E4beTfWm4q3w21cpdLLZbd7LfCbJzn001otu9/j1LMV8acIAgCAIAgCAIAgCAIAgCAIAgCAID45oIIIqDgQckazDWejIZpq4EUhLrO7sic2nFnTa3zCqq+Fwk86by9ClucGpzfFSfD3ciM2i41tacGNfxa9v/ACIKgSw24Wyz8/fIq54Rcx2SfmvvkfILj21xxjazi57Kf2klI4bcPdZefsI4RdN6rLzX2zJJoX2fMYQ60P7QjHUbUM6k4u8lOoYXGOtR593IsrbBYRalVefdy/fkTWNgaA1oAAFAAKAAbABkrVJJZIu0klkj0vT0IAgCAIAgCAIAgCAIAgCAIAgCAIAgORpi8dms2Ej6u+Rved4bOtFGrXdKj1nr2cyJcX1Gh13r2c/3xIxafaQK/hwEje99D4AH1VfLF1n8MfqVc8dWfww+bMDPaQ/bA08nkfQr5WLy5x+pzWOy5w+v4Oxo2/1mkIEgdETtPeb4jHxCk0sTpS0lp6EyjjNCek84/VfvkSqGZr2hzCHNOILSCDyIVjGSks0WsZKSzi80e16fQQBAEAQBAEAQBAEAQBAEAQBAEAQEDvnfAsLoLM6jhg+QbDta3jvOzYqe+v3F9HT35v2KHEsTcW6VJ6839kV85xJqcScSSqRvMzrberN6x6GtEoqyJxGwmgB5F1AVwqXVKnpKSJdDD7mus6cG18l82bUt17W0V7OvJzD5VXGOIW7/AJfRkmWC3kVnwZ+a9zkzQuYdV7S0jY4EHwKlxkpLOLzRWzpzpvhmmn36HUu9eGWyPqw6zCe9GTgeW48fVS7a6nQem3YSbS9qW0tNVzRbmi9IR2iNssZq13iDtB3ELTUqsasFOOxsKFaFaCnDZm2uh1CAIAgCAIAgCAIAgCAIAgCAICP320wbNZzqmkkncZvGHed0HmQoV9cdDS03eiK/ErroKOm70XuVCFmTHk8u1dhsYEkwDnnENOTeY2u9FQ3mISk+Cm8l29v4NhhmDQpxVSus5dnJfklCqjQnl0gGZX3GnKWyOU61OG7OfpOzxTt1ZG13HIjiDsUu3jVpS4ovIrryVvcQ4Jxz79mvArnS2jnQSFjsRm128fdaClVVSOaMXc28qE+F+R3fZ/pgw2gROPcmIbyf8J65dRuVth1x0dTgez9SdhN10VXge0vXl7FqrRGrCAIAgCAIAgCAIAgCAIAgCAICsfadaS60MZsZHXq8mvk1qoMVm3VUexGYxuo3WUexev6jlXPsYktLa5MBkpyoB5kHos7iFV06Dy56HPBaCq3az2jr7fVoslZo3beRqSzE5ZKdToqOr3Kqvcym8o6IwrsRggOJe2yh8BdtjII5E0I9D0Uq0nlUy7SvxKkp0eLmiEMeWkEGhBBB4jJWybTzRnU2nmi+LJNrsY/52td/UAfqthCXFFPtN7CXFFS7TKvo+wgCAIAgCAIAgCAIAgCAIAgKn9orSLa7ixhHhT6FZzE1/f8AJGTxhf5L8EfbgP8Ax3jfGfJzfus3iq/tJ9/uS/8AjskriS7vuibWp+FN6qLeGb4jS3lTKPAuZqqYVoQBAc+8BpZ5fy+pC72//YiLePKhLwK8VwZYvDQYpZoQf/qj/wBgWuoaUo+C9DdWyyow8F6G8up3CAIAgCAIAgCAIAgCAIAgCArn2o2IiSKYZOaYzzaSR4hx/pVHi1P4oz8jOY5SynGp5EYu/buwnY8+7WjuTsD4Z9FQXVLpaTjz5Ffh1z/T3MZvbZ+D/cyxZH6xqMRs5Klpx4YpGqr1OOba2PC+zkEAQEbvlbgGCIZuIc7gBl4n0U6zp5vjKnFK6UFTW79CLWGzGWRkbc3ua0fqNKq0pwc5KK5lNSpupNQXPQvaNgaABkAAOi16WSyN4lkskel6ehAEAQBAEAQBAEAQBAEAQBAc28OihaoHRHAnFh3OGR+nIlcLmgq1Nwfl4ka7t1cUnB+XiUxarO+N7mPBa5poQdhWVnCUJOMt0YqpCVOTjJZNHW0JeF0NGPq6PZ8zeW8cFDrWynqtGTrTEJUvhnqvqiU2bTMD8pGjg46p/uUCVCpHdFzC7oz2kvT1M77dE3ORg5ub918KnN7JnSVanHeS+ZxtKXoY0EQ993zfCPupVK0k9Z6EC4xOEVlT1f0IhPM57i5xJccSSrGMVFZIopzlOTlJ5snXs40Ca/xUgoMREDtrg5/qBzKusMtnn0svL3L7B7N59PLy9ywVdGhCAIAgCAIAgCAIAgCAIAgCAIAgOFeW7EVrFT3JQKNePRw2j0UO6s4V1ns+0gXthTuVm9JdvuVhpfQNosx/FYabHjFh67ORoVQVrWpRfxLz5GXuLOtQfxrTt5HNUcihAZIIHPcGsaXOOQaCT4BfUYuTyis2fUISm+GKzZOLtXENRJa8AMREDifzkZDgP8K3tcMefFV+XuX1lhDz46/y9ywWtAAAFAMABkKK6SyNAlloj6h6EAQBAEAQBAEAQBAEAQBAEAQBAEB8IrmgIXfDR8LcWxRgkVJDGg+QVXeUoLVRXyKbEKFNaqK+SInd+BjnkOa12O0A+qrbWEXLVFRZwjKeqTLW0bZI42Ds2MZUCuq1ra+AWipQjGPwpI1dGnCEVwpLyNtdDqEAQBAEAQBAEAQB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 name="AutoShape 6" descr="data:image/jpeg;base64,/9j/4AAQSkZJRgABAQAAAQABAAD/2wCEAAkGBxISEhUTEhQVFRUUGBUVFhYVFxQZFxsbFBYXGBgYGhsYHCggGB0mHBUUITEiJSkrLi4uGB8/ODMsNyguLi4BCgoKDg0OGxAQGywkICY0LCwsNDcsLSwsLSw0LCwvLCwsLCwsLCw0LDQsLCwsLSwsLCwsLywsLCwsLCwsLCwsLP/AABEIARIAuAMBEQACEQEDEQH/xAAbAAEAAgMBAQAAAAAAAAAAAAAABgcDBAUCAf/EAEEQAAEDAQQHBQYEBQMEAwAAAAEAAgMRBAYhMQUSQVFhcYETIpGhsQcyQlLB0SNygvAUYpKi4TOywiTS4vFDU4P/xAAbAQEAAwEBAQEAAAAAAAAAAAAABAUGAwECB//EADYRAAIBAgQCCAYBBAIDAAAAAAABAgMEBREhMRJBEzJRYXGBsdEikaHB4fBCFCMk8QYzFUNS/9oADAMBAAIRAxEAPwC8UAQBAEAQBAYbVao4m60j2saNriAPNfM5xgs5PI+J1IU1xTeSIvpG/wDZmYRB0p3jut8XY+Sr6uKUo9XUq62M0IaQzl9F++RHbZ7QbS7/AE2xxjkXHxOHkoM8VqvqpIramNV5dVJfX9+Rx7Rea2P96eT9J1f9tFFleV5byfp6EOd/cy3m/T0NGS3yu96SQ83uPqVydWb3k/mcHWqS3k/mYC4nMlc82c22z0yZwyc4ciQvVKS2Z6pyWzNqLTFob7s8o5SP+66K4qraT+bOquqy2m/mzpWW+VtZ/wDLrDc9rT50r5qRDEK8f5ZkqGKXMf5Z+KO5YfaM7KaEHeYyR5Or6qXTxZ/zj8idSxx/+yPy/fuSfRd7LJPQNk1HH4ZO6fHI9CVYUr2jU2eT79C0oYjb1tFLJ9j0/B3FLJwQBAEAQBAEAQBAEBitNoZG0ve4NaMy40C+ZSUVnJ5I+ZzjBcUnkiC6d9oGbLK3/wDR4/2t+p8FUXGKcqS8/wAFDdY1/GgvN/Ze/wAiD222yTO1pXue7e418Nw4BVFSpOo85PMoqtadV8U3mzHDC551WNLjuaCT5LlKSis5PI8hTnUfDBNvu1O1ZLpWl+bQwfzn6CpUKpiNCGzz8C1o4Hd1N0o+L9szrQXGHxzdGt+pP0USeL//ADH6llT/AONr+dT5L7/g3I7lWcZulP6m08mri8VrPZL6+5Kj/wAetVu5PzXse3XUsgzDv6ivY311LbL5Hk8JsIb5/M1pbrWY5doP1D6hSY3dZdbL5EGphtq+omvP8GtJdGL4ZHjnqn0AXRXsuaRweE0+UmaU90ZB7kjXcwW/ddY3seaI88JmurJP6e5yrXoeeP3ozTe3vDyyUiFenLZkOpZ1qe8fuaK6kU7OhrzWmzUDH6zB8D6lvTa3opVC8q0dnmuwm22IVqGkXmux7Fh3fvfBaaNP4ch+BxwP5XbeWBV3bX9Otps/3Y0dpiVKvo9JdnsSJTixCAIAgCAIAgOPeG8MVkbV/eefdjGZ4ncOPqo1zdQoLN79hDu72nbRzlvyRVem9OTWp2tK7Ae6we63kN/E4rO3FzUrPOT8uRlLq8qXEs5vTkuSNSx2OSV2rG0uO4fU5Ac1DqVIU1xTeSOdC3qV5cFNZsmGirmNFHTu1j8jahvU5npRU9fFG9KSy7zT2n/H4R+Ku832Lb57+hKLNZWRjVja1o3NAH/tVc6k5vOTzNBSo06UeGnFJdxkc8DMryMJS2R9TqRh1mYX2ncF3jbP+TIk71LqowPlJ2qRGlGOyIc69Se7PC+zkEAQBAEBoW/Q8M3vMAPzNwd/nqu1OvOGzI1a0pVeste3mRfSl2pI6uZ+I3h7w6bein0rqMtJaMp7jDalPWGq+pw1KK0ml1b7OjpFaSXMyEmbm89rh581a2mIuPw1dV29hd2OLSh8FbVdvNfvzLHikDgHNILSKgg1BByIKvU01mjSxkpLNbHtenoQBAEBwL2XkbZGUFHSvHcbsH8zuHr4kQ7y7VCOm729yvv76NtHTWT2X3ZU1stT5Xl8ji5zsST+8BwWanOU5cUnmzI1KkqknKbzbOtoC7j7R3nVZF8213Bv39VX3d9CjotZfu5aYdhFS6+KXww7e3w9/Un9gsMcLdSNoaPM8SdpWeq1p1ZcU3mbS3tqVvDgprJfu5lkmAXsKMpHlS5hDTdmB9oJ4KTGhFb6kGpdzltoYSuxGbzCAIAgCAIAgCAIAgOPprQDJqubRsm/Yfzff1Umjcyho9UQLqxhWXFHSXr4kJtVndG4seKOGz95q0jJSWaM/Upypy4ZLUkdzL0GzOEUhrC4/wBBPxDhvHXnZWN46L4JdX0LHDsQdCXBPqv6fvP9ztVrgRUGoOIIyWj3NYnnqj6gCA52ntLMssLpX40wa35nHIfvYCuFxXjRg5sj3VzG3pucvLvZTWkLa+aR0khq5xqfoBuAWWqVJVJOUtzF1qsqs3Oe7O5dW7vbHtZR+GDgPnI/4qqvr3olwQ63p+S5wjCv6h9LV6q27/wT4ANGwAeAos/rJ95sW4wj2JGtLOTlgFNp0FHV7lbWupT0jojCuxFCAIDBabZHH772t5kV6DMr7jCUuqjnOrCn1mkc2W89nGRc7k0/Wi7q0qMiSxKgtm35Gub3Q/JJ4N+6+/6Kfajl/wCVpdj+nue471wHMPHMA+hXy7Op3H1HFKL3zR0bLpeCTBsja7j3T4HNcpUKkd0Sqd1RqdWS9PU3VxJAQBAEAQHO01optoZTJ49130PBd6NZ033EW6tY145c+RAJonMcWuFCDQgq3TTWaMxODhJxluT72dXgr/0shxAJiJ3DEs6YkcK7grzDLrP+1Ly9jQYPe5/2J+Xt7E9VwX4QFRX203/EzkNP4cVWs3E/E7qfIBZq/uOlqZLZbe5kMTu+nq5LqrRfdmld3RJtMob8DcXnhu5n77lT3dyqFPPnyPMNsXd1uH+K1fh+SzY2BrQAAGtFABkAFl23KWb1bN9GMaccloka00teSnUqXAu8q7iu6j02MS6kcIDzI8NBLiABiScgvUm3kjxtJZsiOl7zucS2Hut+b4jy+UefJWNG0S1mUdziUpfDS0XbzI695JqSSTmTiVMSy2Kptt5s+xsLjRoJO4Cq+km9j1RctEjZboq0HKGU8o3/AGXRUKr/AIv5M6q2rPaD+TMU1kkZ77Ht/M0j1C+ZU5x3TR8SpTj1k15GFfBzOpozT0sNBXXZ8rj6HYo9W3hPuZNt76rS03XYTTRukY526zDzacxzVbUpSpvJl/QuIVo5xNtcjuEAQBARy92jNZvbNHebg/i3f09OSnWlXJ8D8iqxK24o9LHdb+BE7NO6N7XsNHNIcDxBqFZwk4yUluikhNwkpR3RduhdIttELJW/GMRuIwcOhBWsoVVVpqa5m3tqyrUlUXM5l+NK/wAPZXapo+T8NvCvvHoK9SFHv6/RUXlu9CNidx0NB5bvRFQrMmOLPu3oz+Hha0jvu7z+Z2dBh4rL3tx01VtbLRH6Bhdn/TW6T6z1fj2eRt2iWuA6r2hSy+Ji6r8T4I7czApBCCAICF3o0v2juyYe404/zOH0H72K0taHCuJ7mfxC76SXRx2X1ZyNH2GSeQRxt1nO2epO4KdSpSqS4YrUg0aM6s1CCzZZOhLiQRAOn/GfuNQwch8XXwCvqGG04az1f0NLbYRSprOp8T+n74kogs7GCjGtaBsaAB4BWEYxisksi1jCMFlFZGVfR9HwiqA4mlrqWWcGsYY7546NPUDB3UKJWsqNXdZPuINfDqFbeOT7VoVxeS7UtkNT34ye7IBhycPhKorqznQeuq7TN3lhUtnm9Y9vucyw2x8Lw9hoR4EbQeCgzgprJkWjWlSmpRLC0dbWzRh7cjmNoIzBVPUpuEuFmoo1o1YKcTZXM7BAEB8e0EEEVBwI4Fep5anjSayZW+k7J2Ur4/lOHI4jyorqlPjgpGUuKXRVHAmnsv0h/qwE7pG+TXf8PNX2E1etTfj7l1glbrUn4r7/AGOf7Srdr2lsQOETR/U/E+WouGKVOKqo9hGxqtxVlDsX1f6jlXSsPa2ltR3Wd8/py86Kgv63R0Xlu9Dng9t091HPZavy2+pYtolpgM1n6FPieb2NldV+BcMdzUU0rAgCA5F5tI9jFRp776tbwG0/vepNtS4567Ig39x0NPTd7EDAVsZst25mgBZYQXD8WQAvO1u5nTbx6LTWNqqMM31nv7Gvw6zVvTzfWe/sSFTSxCAIAgCAxWqzskY5jwHNcKEHavmUVJOMtj5nCM4uMlmmU3eXQxsk5jzae8x29py6jEHksvdW7oVOHlyMXe2rt6rhy5eBtXQt2pL2Z92TL8wy8qjwVXd084cXYSMMrcNTgez9SaKrNAEAQBARG+1no5knzAtP6cR6nwVjZS0cSjxanlKM/I1LmWrs7ZCdjnah/WNUeZCubGfBXj8vmRsNqcFzF9unzNW8No7S0zO3yPpyBIHkAudzLirSfezleT46833sk1xIdWKSU5ucGjk0V9XHwWexJupUjTXLU0OBJUaE6z3byXl/v6HeJquSSSyRKlJyebPiHgQBAV/eK3drM4j3W9xvIZnqa+SuLenwQRmL6t0tZ9i0R1vZ7ojtrR2jhVkNHcC4+6OlCegVxhtDpKnE9l6krCLbpa3G9o+vL3LVWiNWEAQBAEAQBAQ32nWIOgZLtjfT9Lxj5hqq8Vp501PsfqU2NUuKip9j+j/UVxZZtR7X/K4O8DVZ6UeKLRmqc+Cal2FnKiNgEAQBAcG+bKwNO548w4fZTLN/H5Fbikc6KfY/ciNgl1ZY3fK9rvBwKtqcuGafeiioy4akZdjRildVxJzJJXy3mz5k822ycXSdWzNG5zvWv1VRdpKq34Gjw6TdvFdmfqdlRicEAQGlpq19lC9+2lG83YD79F2ow45pEe6q9FSlIrlXJlC4rmaN7CyRgijn/iO5uyHRuqOi1FjR6KilzerNnh1DobeKe71fmdxSycEAQBAEAQBARr2huAsT+LowP6gfQFQcSf8Ajvy9StxZ/wCLLy9SplmjIFpMGA5BUL3Nktj6vD0IAgOLe8/9OeLm/X7KVZ/9hX4k/wCw/FEIjbUgDaQFbJZvIzsVm8jevBZDDaZozse6nJ3eb5ELtcw4Kso95Iu6bp15R7/9HYuZbwNaFxpU6zedKEeQPiqm8pt5TRYYXXSzpPxRK1Xl0EAQEQvlbw5zYm5M7zuZyHQeqsrOnkuN8yjxSunJU1y1fic27ej/AOItMcdKguq78rcXeQp1CtbWl0tWMfn4EKyodNXjDlz8C7AtWbcIAgCAIAgCAICvPadpQEss7T7v4j+BIo0eBJ6hUmK1k2qa8X9jO43cJtUVy1f2IfomzdpNGze4E8hifIFUdWXDBsqLWn0lWMSyFSGrCAIAgI7faWkTG731/pB/7gptkvibKrFZZU4rv/fUjWhode0Qt+aRg8XCqt6EeKrFd6Ki2jxVoLvXqT72h3fMrRaIxV7BR4GZaNvEjHpyVziVq5rpI7rfwNBi9k6kelgtVv4fgrZjiCCDQjEEZ4KgazMym080SvRd6m0DZwQR8YGB5gZHkoFWzeecC7t8TjllV37TrDTtmpXtR4Or4UUf+nq9hN/raGWfEjl6UvS0AtgqXH4iKAcgcSea70rN55zIVxicUsqWr7SJPcSSSak4knirBLIpG23myzfZ5oIwxmd4o+UDVBzDM/7sD0C0OG23Rx6SW79DUYRadFDpJbv0/PsTBWZcBAEAQBAEAQHHvNp5lki1jQyOqI2bzvP8o2qLdXMaEM3vyId7eRtqeb35L95FO2md0jnPeS5ziSSdpKzEpOTcpbmNnOU5OUnm2Sy5+jdVpmcMX4N/Lv6/Tiqy8q5vgRd4Zb8Meklu9vAkaglqEAQBAQi99q15tUZRinU4n6eCtbSHDDPtM9idXiq8K5eps+z2xdpbGu2RBzzz90ebq9Fc4bT4q6fZqfWEUuO4T7NS2VpDWkGvTcfXJlstGuOLosgTvacmnhlyVRd4dxPjpb9nsUV9hPG+Ojo+z2IDbLFJE7VlY5h3OBHhvVNOnODyksjP1KM6bymmjAvg5may2SSV2rGxzzuaCfRfcKcpvKKzOlOlOo8oJsnl1rjlpEtqpUYtiwI5vOR5D/CuLTDeF8dX5e5f2OE8LU63y9yeK4L4IAgCAIAgCA415bwx2RlT3pHe4zaeJ3N4qLdXUaEdd+SIV5ewto5vV8l+8ipNJaQknkMkrtZx8ANgA2ALNVasqsuKW5kK1adabnN6m/d7QxmdrOFI2nH+Y7h9VCuK/RrJbkuys3WlxS6q+pOgKYBVRogvD0IAgNTStuEMbnnPJo3k5D97l1pU3UlwnC4rKjTc35eJXEjy4kk1JJJPE5q5SyWSMpKTk82Wj7OtFdlZ+1cO9Mdb9A93xxPULR4bQ4KXE936cjVYRb9HR43vL05e5LFYlsEB5kjDhRwBG4gEea8aT3PGk9Gah0RZyamCKu/s2V9Fz6Clnnwr5I4u2ot58Cz8EbUUTWijQGjcAAPJdEktjsoqKySPa9PQgCAIAgCAICOXrvSyyN1G0fMRg3Y2vxO+21Qby9jQWS1l+7ldf4hG3XCtZeniVVbLU+V5kkcXOdiSf3gOCzk5ynLik82ZOpUlUk5TebOnoDQZmOu+ojHi7gOHFRK9wqei3JllZOs+KXV9ScRRhoDWgADAAZKqbbebNDGKislsel4fQQBAfHOABJNAMSTwXqWZ42ks2QG8Gle3kw9xuDRv3u6q3t6PRx13M1e3XTz06q29zLdPQptU4aR+G2jpDw3czl47lZWdu61TLktz2wtHcVUnstX+95cjWgAAYAYAclqEsjZJZaI+oehAEAQBAEAQBAEAQBARO+F7m2cGKEh0xzOYZz3u4eO41t7fKl8EOt6FTiGJKh8FPWXp+Sr5pXPcXOJc5xqScSSdpWflJyebMtKTk83ud+793zJSSUUZm1u13E7h6qFcXPD8MdyzsrDj+OptyXb+CYtaAKAUAwACrW8y9Sy0R9Xh6EAQHxxAFTgBmV6eN5EMvHp3tfw4z3Bmfm/wrO3t+D4pb+hQ3190nwQ29fwcaxWR8r2xxjWc40A/eQ4qdThKclGO7K+lTlUmoRWrLku5oZtkhEbcXHF7t7vsMgtRbW6oQ4V5mzs7WNvT4Fvz8TqKQSggCAIAgCAIAgCAIAgIdfS9ggBhgNZTg5w+D/y9FWX190fwQ63p+SnxLElSXR0+tz7vyVm5xJqcScSSs+3mZdtt5slF3rvZSTDi1h9XfZQLi5/jD5lxZYftUqrwXuSpV5dBAEAQHmR4aCSQAMSTkF6k28keNpLNkKvBp4zEsjwj83c9w4K0t7dQ+KW/oZ+9vnV+CHV9TkWSzPle1kbS5zjQAbf3vUyEJTkoxWbIFOnKpJRis2y2bp3abZGVdR0zh3nbAPlbw47fBaSzs40I5vrPf2RrrCwjbRzesnu/siQKaWAQBAEAQBAEAQBAEAQEVvveX+GZ2UR/GeM/kb83M7PHnXX950MeGPWf0KrE7/oI8EOs/ou32Ksc4k1JqTiSc1nW8zKNtvNkru3oGlJZRjmxp2fzHjuCr7m5z+GJdWNjllUqLXkvuyTqAXAQBAEBjtE7WNLnkBozJX1GLk8kfE5xhHik8kQfTum3TnVbVsYyG08XfZWtC3VNZvcz15eyrPhWkfXxNCwWGSd4jiaXOdsHqdw4qXTpyqS4YrUi0qM6s1CCzZbV2Ltx2Rmx0rh33/8AFu5vqtLa2kaC7XzZrrKxhbR7Zc37dx3FLJwQBAEAQBAEAQBAEAQGlpnSLbPC+V+TRgN5OAHU0XKtVVKDm+RxuK8aNN1Jcilbda3zSOkkNXPNSfoOAyWUqVJVJOUt2YirVlVm5y3Z3rq6H1qTSDAHuA7SPi5BV11Xy+CPmWmHWnF/dn5e5LlXF2EAQBAYbZa2RNL3mgHieA3lfcIObyRzq1Y048UnoQPTOl32h2ODB7rfqd5VtRoqmu8zd1dyry7FyRj0RoqW0yCOIVO0nJo3k7ApdGhOtLhic7e2nXnwQX4Lbu7oCKyR6rMXn33kYuP0G4LS21tChHJb82a+0s4W0Mo7832nWUklhAEAQBAEAQBAEAQBAEBW3tL0rryts7ThH3nfmcMPBp/uVFilbimqa5b+JmsauOKapLlq/H/XqRbRNhM0rWbDi47gM/t1VLVqcEHIq7ag61RQ+fgWLGwNAaBQAAAbgMlSttvNmqSUVkj0vD0IAgNe3WxkLC95oB4k7AOK+6cHOWSOVatGlBykQHSuk3zv1nYAe60ZAfU8Vb0qUaayRmbm5nXlnLbkjNoDQctrk1IxQD33n3Wj6ncNvmptvbTryyj5vsPq0tKlzPhjtzfYW5oXREVljEcQ/M4+847yVpaFCFGPDE19tbQt4cEP9m+uxICAIAgCAIAgCAIAgCAIDzI8NBJyAJPILxvJZnjeSzZRWkLUZZXyOze5zuVTWnTJZCpNzm5PmYOtUdSbm+bzJTcyyUjdIc3mg5N/zXwVVeTzko9hdYXSyg5vn6EjUItQgCA8ySBoLnGgAJJ4BepNvJHzKSis2V9pvSjp31yYMGt4bzxKuKNFU45czM3d0688+XIzXc0FJa5dRuDBi9+xo+pOwKfa20q88ltzZ7Z2c7mfCtubLd0Zo6OzxiOJtGjxJ2knaVpqVKNKPDFaGwo0YUYKEFoba6HUIAgCAIAgCAIAgCAIAgCA5F7J9Sxzuy7hb/X3fqo15LhoSfcRL+fDbzfd66FMLKmJLH0PDqQRt/lB6nE+ZVLWlxVGzWW0OClFdxuLkdwgCAjl8rdqsbEM34u5DIdT6KdZ0825PkVWKVuGCprnv4EVsVldLI2Ngq55DR138FaU4OclGO7KWlTlUmoR3ZdOhNFMs0TYmbMXHa5xzcf3uWqoUY0YKMTbW1vChTUI/wC2b67HcIAgCAIAgCAIAgCAIAgCAICN+0J1LE/i6Mf3g/RQcSf+O/L1K3Fn/iy8vUqVZoyBaTBQAcAqF7myWx9Xh6EAQEAvLaNe0P3No0fpz86q4to8NNGZv6nHXfdod/2Y2EOmklI/02gN5vrj4AjqrzCqec3N8vuTsEo8VSVR8vuWWr40wQBAEAQBAEAQBAEAQBAEAQBARr2hsrYnnc6M/wBwH1UDEl/jvyK3Flnavy9SpgVmzIotJjqgHeAVQvRmxTzR9Xh6EB5mkDWlxyaCTyAqvUs3kfMpKKbfIrCWQuJccySTzJqr1LJZGQlJybb5lo+zeyalk19sr3O6N7g82nxWjwyHDRz7X+DU4NT4bfi7W/YlasS2CAIAgCAIAgCAIAgCAIAgCAIDn3gsXbWaWMZuadX8wxb5gLjcU+kpSiR7ql0tGUO1fUpFZIwxOrsaSEsQYT34wARtIGRVVc0nCefJmksLhVKajzX7mdlRSeEBxL16QEcRYD3pMKbm7T9Oql2tPinxckV2I11ClwLd+hCGMJIAFSSABxOStUm3kjPJNvJF5aIsfYwRxfIxrTzAxPjVa6jDo6aj2I3VCn0VKMOxI210OwQBAEAQBAEAQBAEAQBAEAQBAEBWN/LtuiebRGKxvNXgfA45n8pPmeSoMQtHCXSR2e/cZjFbF05OrBaPfufsRKGVzCHNJBGRGaqmk1kynjOUHxReTO5Z71zNFHNa/jiD5YeSiys4PbQsqeK1UspJM+z3slIo1rG8cSfPDyXkbOC3eYnitR9VJfU4c87nuLnkuJzJUqMVFZIrpzlN8UnmyXez675kkFpkH4bD3K/E4beTfWm4q3w21cpdLLZbd7LfCbJzn001otu9/j1LMV8acIAgCAIAgCAIAgCAIAgCAIAgCAID45oIIIqDgQckazDWejIZpq4EUhLrO7sic2nFnTa3zCqq+Fwk86by9ClucGpzfFSfD3ciM2i41tacGNfxa9v/ACIKgSw24Wyz8/fIq54Rcx2SfmvvkfILj21xxjazi57Kf2klI4bcPdZefsI4RdN6rLzX2zJJoX2fMYQ60P7QjHUbUM6k4u8lOoYXGOtR593IsrbBYRalVefdy/fkTWNgaA1oAAFAAKAAbABkrVJJZIu0klkj0vT0IAgCAIAgCAIAgCAIAgCAIAgCAIAgORpi8dms2Ej6u+Rved4bOtFGrXdKj1nr2cyJcX1Gh13r2c/3xIxafaQK/hwEje99D4AH1VfLF1n8MfqVc8dWfww+bMDPaQ/bA08nkfQr5WLy5x+pzWOy5w+v4Oxo2/1mkIEgdETtPeb4jHxCk0sTpS0lp6EyjjNCek84/VfvkSqGZr2hzCHNOILSCDyIVjGSks0WsZKSzi80e16fQQBAEAQBAEAQBAEAQBAEAQBAEAQEDvnfAsLoLM6jhg+QbDta3jvOzYqe+v3F9HT35v2KHEsTcW6VJ6839kV85xJqcScSSqRvMzrberN6x6GtEoqyJxGwmgB5F1AVwqXVKnpKSJdDD7mus6cG18l82bUt17W0V7OvJzD5VXGOIW7/AJfRkmWC3kVnwZ+a9zkzQuYdV7S0jY4EHwKlxkpLOLzRWzpzpvhmmn36HUu9eGWyPqw6zCe9GTgeW48fVS7a6nQem3YSbS9qW0tNVzRbmi9IR2iNssZq13iDtB3ELTUqsasFOOxsKFaFaCnDZm2uh1CAIAgCAIAgCAIAgCAIAgCAICP320wbNZzqmkkncZvGHed0HmQoV9cdDS03eiK/ErroKOm70XuVCFmTHk8u1dhsYEkwDnnENOTeY2u9FQ3mISk+Cm8l29v4NhhmDQpxVSus5dnJfklCqjQnl0gGZX3GnKWyOU61OG7OfpOzxTt1ZG13HIjiDsUu3jVpS4ovIrryVvcQ4Jxz79mvArnS2jnQSFjsRm128fdaClVVSOaMXc28qE+F+R3fZ/pgw2gROPcmIbyf8J65dRuVth1x0dTgez9SdhN10VXge0vXl7FqrRGrCAIAgCAIAgCAIAgCAIAgCAICsfadaS60MZsZHXq8mvk1qoMVm3VUexGYxuo3WUexev6jlXPsYktLa5MBkpyoB5kHos7iFV06Dy56HPBaCq3az2jr7fVoslZo3beRqSzE5ZKdToqOr3Kqvcym8o6IwrsRggOJe2yh8BdtjII5E0I9D0Uq0nlUy7SvxKkp0eLmiEMeWkEGhBBB4jJWybTzRnU2nmi+LJNrsY/52td/UAfqthCXFFPtN7CXFFS7TKvo+wgCAIAgCAIAgCAIAgCAIAgKn9orSLa7ixhHhT6FZzE1/f8AJGTxhf5L8EfbgP8Ax3jfGfJzfus3iq/tJ9/uS/8AjskriS7vuibWp+FN6qLeGb4jS3lTKPAuZqqYVoQBAc+8BpZ5fy+pC72//YiLePKhLwK8VwZYvDQYpZoQf/qj/wBgWuoaUo+C9DdWyyow8F6G8up3CAIAgCAIAgCAIAgCAIAgCArn2o2IiSKYZOaYzzaSR4hx/pVHi1P4oz8jOY5SynGp5EYu/buwnY8+7WjuTsD4Z9FQXVLpaTjz5Ffh1z/T3MZvbZ+D/cyxZH6xqMRs5Klpx4YpGqr1OOba2PC+zkEAQEbvlbgGCIZuIc7gBl4n0U6zp5vjKnFK6UFTW79CLWGzGWRkbc3ua0fqNKq0pwc5KK5lNSpupNQXPQvaNgaABkAAOi16WSyN4lkskel6ehAEAQBAEAQBAEAQBAEAQBAc28OihaoHRHAnFh3OGR+nIlcLmgq1Nwfl4ka7t1cUnB+XiUxarO+N7mPBa5poQdhWVnCUJOMt0YqpCVOTjJZNHW0JeF0NGPq6PZ8zeW8cFDrWynqtGTrTEJUvhnqvqiU2bTMD8pGjg46p/uUCVCpHdFzC7oz2kvT1M77dE3ORg5ub918KnN7JnSVanHeS+ZxtKXoY0EQ993zfCPupVK0k9Z6EC4xOEVlT1f0IhPM57i5xJccSSrGMVFZIopzlOTlJ5snXs40Ca/xUgoMREDtrg5/qBzKusMtnn0svL3L7B7N59PLy9ywVdGhCAIAgCAIAgCAIAgCAIAgCAIAgOFeW7EVrFT3JQKNePRw2j0UO6s4V1ns+0gXthTuVm9JdvuVhpfQNosx/FYabHjFh67ORoVQVrWpRfxLz5GXuLOtQfxrTt5HNUcihAZIIHPcGsaXOOQaCT4BfUYuTyis2fUISm+GKzZOLtXENRJa8AMREDifzkZDgP8K3tcMefFV+XuX1lhDz46/y9ywWtAAAFAMABkKK6SyNAlloj6h6EAQBAEAQBAEAQBAEAQBAEAQBAEB8IrmgIXfDR8LcWxRgkVJDGg+QVXeUoLVRXyKbEKFNaqK+SInd+BjnkOa12O0A+qrbWEXLVFRZwjKeqTLW0bZI42Ds2MZUCuq1ra+AWipQjGPwpI1dGnCEVwpLyNtdDqEAQBAEAQBAEAQB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 name="AutoShape 12"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 name="AutoShape 14"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AutoShape 16"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Title 3"/>
          <p:cNvSpPr txBox="1">
            <a:spLocks/>
          </p:cNvSpPr>
          <p:nvPr/>
        </p:nvSpPr>
        <p:spPr>
          <a:xfrm>
            <a:off x="0" y="0"/>
            <a:ext cx="914400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accent1">
                    <a:lumMod val="50000"/>
                  </a:schemeClr>
                </a:solidFill>
                <a:latin typeface="Calibri" pitchFamily="34" charset="0"/>
                <a:ea typeface="+mj-ea"/>
                <a:cs typeface="Calibri"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fontAlgn="auto">
              <a:spcBef>
                <a:spcPts val="0"/>
              </a:spcBef>
              <a:spcAft>
                <a:spcPts val="0"/>
              </a:spcAft>
              <a:defRPr/>
            </a:pPr>
            <a:r>
              <a:rPr lang="en-GB" dirty="0" smtClean="0">
                <a:solidFill>
                  <a:srgbClr val="006699"/>
                </a:solidFill>
                <a:ea typeface="ヒラギノ角ゴ Pro W3"/>
              </a:rPr>
              <a:t>Research Council allocations</a:t>
            </a:r>
            <a:endParaRPr lang="en-GB" dirty="0">
              <a:solidFill>
                <a:srgbClr val="006699"/>
              </a:solidFill>
              <a:ea typeface="ヒラギノ角ゴ Pro W3"/>
            </a:endParaRPr>
          </a:p>
        </p:txBody>
      </p:sp>
      <p:pic>
        <p:nvPicPr>
          <p:cNvPr id="2" name="Picture 1"/>
          <p:cNvPicPr>
            <a:picLocks noChangeAspect="1"/>
          </p:cNvPicPr>
          <p:nvPr/>
        </p:nvPicPr>
        <p:blipFill>
          <a:blip r:embed="rId3" cstate="print"/>
          <a:stretch>
            <a:fillRect/>
          </a:stretch>
        </p:blipFill>
        <p:spPr>
          <a:xfrm>
            <a:off x="611560" y="980729"/>
            <a:ext cx="8058896" cy="4896544"/>
          </a:xfrm>
          <a:prstGeom prst="rect">
            <a:avLst/>
          </a:prstGeom>
        </p:spPr>
      </p:pic>
      <p:sp>
        <p:nvSpPr>
          <p:cNvPr id="5" name="TextBox 4"/>
          <p:cNvSpPr txBox="1"/>
          <p:nvPr/>
        </p:nvSpPr>
        <p:spPr>
          <a:xfrm>
            <a:off x="1907704" y="6021288"/>
            <a:ext cx="6762752" cy="707886"/>
          </a:xfrm>
          <a:prstGeom prst="rect">
            <a:avLst/>
          </a:prstGeom>
          <a:noFill/>
        </p:spPr>
        <p:txBody>
          <a:bodyPr wrap="square" rtlCol="0">
            <a:spAutoFit/>
          </a:bodyPr>
          <a:lstStyle/>
          <a:p>
            <a:r>
              <a:rPr lang="en-US" sz="2000" dirty="0" smtClean="0">
                <a:solidFill>
                  <a:srgbClr val="000000"/>
                </a:solidFill>
                <a:latin typeface="Calibri"/>
                <a:cs typeface="Calibri"/>
              </a:rPr>
              <a:t>GCRF = funding for research into global challenges </a:t>
            </a:r>
            <a:br>
              <a:rPr lang="en-US" sz="2000" dirty="0" smtClean="0">
                <a:solidFill>
                  <a:srgbClr val="000000"/>
                </a:solidFill>
                <a:latin typeface="Calibri"/>
                <a:cs typeface="Calibri"/>
              </a:rPr>
            </a:br>
            <a:r>
              <a:rPr lang="en-US" sz="2000" dirty="0" smtClean="0">
                <a:solidFill>
                  <a:srgbClr val="000000"/>
                </a:solidFill>
                <a:latin typeface="Calibri"/>
                <a:cs typeface="Calibri"/>
              </a:rPr>
              <a:t>Has to meet ODA rules</a:t>
            </a:r>
            <a:endParaRPr lang="en-US" sz="2000" dirty="0">
              <a:solidFill>
                <a:srgbClr val="000000"/>
              </a:solidFill>
              <a:latin typeface="Calibri"/>
              <a:cs typeface="Calibri"/>
            </a:endParaRPr>
          </a:p>
        </p:txBody>
      </p:sp>
      <p:sp>
        <p:nvSpPr>
          <p:cNvPr id="10" name="Rectangle 9"/>
          <p:cNvSpPr/>
          <p:nvPr/>
        </p:nvSpPr>
        <p:spPr bwMode="auto">
          <a:xfrm>
            <a:off x="3851920" y="1196752"/>
            <a:ext cx="2016224" cy="3816424"/>
          </a:xfrm>
          <a:prstGeom prst="rect">
            <a:avLst/>
          </a:prstGeom>
          <a:solidFill>
            <a:schemeClr val="bg1">
              <a:lumMod val="8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a:solidFill>
                  <a:srgbClr val="000000"/>
                </a:solidFill>
                <a:latin typeface="Calibri"/>
                <a:ea typeface="ヒラギノ角ゴ Pro W3" pitchFamily="84" charset="-128"/>
                <a:cs typeface="Calibri"/>
              </a:rPr>
              <a:t>I</a:t>
            </a:r>
            <a:r>
              <a:rPr lang="en-US" sz="2000" dirty="0" smtClean="0">
                <a:solidFill>
                  <a:srgbClr val="000000"/>
                </a:solidFill>
                <a:latin typeface="Calibri"/>
                <a:ea typeface="ヒラギノ角ゴ Pro W3" pitchFamily="84" charset="-128"/>
                <a:cs typeface="Calibri"/>
              </a:rPr>
              <a:t>ndicative</a:t>
            </a:r>
          </a:p>
        </p:txBody>
      </p:sp>
      <p:sp>
        <p:nvSpPr>
          <p:cNvPr id="3" name="TextBox 2"/>
          <p:cNvSpPr txBox="1"/>
          <p:nvPr/>
        </p:nvSpPr>
        <p:spPr>
          <a:xfrm>
            <a:off x="6710687" y="5615663"/>
            <a:ext cx="1959769" cy="261610"/>
          </a:xfrm>
          <a:prstGeom prst="rect">
            <a:avLst/>
          </a:prstGeom>
          <a:noFill/>
        </p:spPr>
        <p:txBody>
          <a:bodyPr wrap="square" rtlCol="0">
            <a:spAutoFit/>
          </a:bodyPr>
          <a:lstStyle/>
          <a:p>
            <a:r>
              <a:rPr lang="en-GB" sz="1100" dirty="0" smtClean="0">
                <a:latin typeface="Calibri" panose="020F0502020204030204" pitchFamily="34" charset="0"/>
                <a:cs typeface="Calibri" panose="020F0502020204030204" pitchFamily="34" charset="0"/>
              </a:rPr>
              <a:t>Times </a:t>
            </a:r>
            <a:r>
              <a:rPr lang="en-GB" sz="1100" dirty="0">
                <a:latin typeface="Calibri" panose="020F0502020204030204" pitchFamily="34" charset="0"/>
                <a:cs typeface="Calibri" panose="020F0502020204030204" pitchFamily="34" charset="0"/>
              </a:rPr>
              <a:t>H</a:t>
            </a:r>
            <a:r>
              <a:rPr lang="en-GB" sz="1100" dirty="0" smtClean="0">
                <a:latin typeface="Calibri" panose="020F0502020204030204" pitchFamily="34" charset="0"/>
                <a:cs typeface="Calibri" panose="020F0502020204030204" pitchFamily="34" charset="0"/>
              </a:rPr>
              <a:t>igher Education table</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9838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4176464"/>
            <a:ext cx="9144000" cy="27089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606113522"/>
              </p:ext>
            </p:extLst>
          </p:nvPr>
        </p:nvGraphicFramePr>
        <p:xfrm>
          <a:off x="107502" y="1340767"/>
          <a:ext cx="8928996" cy="4464497"/>
        </p:xfrm>
        <a:graphic>
          <a:graphicData uri="http://schemas.openxmlformats.org/drawingml/2006/table">
            <a:tbl>
              <a:tblPr firstRow="1" firstCol="1" bandRow="1">
                <a:tableStyleId>{5C22544A-7EE6-4342-B048-85BDC9FD1C3A}</a:tableStyleId>
              </a:tblPr>
              <a:tblGrid>
                <a:gridCol w="3952762"/>
                <a:gridCol w="828777"/>
                <a:gridCol w="828777"/>
                <a:gridCol w="828777"/>
                <a:gridCol w="828777"/>
                <a:gridCol w="828777"/>
                <a:gridCol w="832349"/>
              </a:tblGrid>
              <a:tr h="413015">
                <a:tc>
                  <a:txBody>
                    <a:bodyPr/>
                    <a:lstStyle/>
                    <a:p>
                      <a:pPr>
                        <a:lnSpc>
                          <a:spcPct val="115000"/>
                        </a:lnSpc>
                        <a:spcAft>
                          <a:spcPts val="0"/>
                        </a:spcAft>
                      </a:pPr>
                      <a:r>
                        <a:rPr lang="en-GB" sz="1600" b="1" dirty="0">
                          <a:solidFill>
                            <a:schemeClr val="bg1"/>
                          </a:solidFill>
                          <a:effectLst/>
                          <a:latin typeface="Calibri" panose="020F0502020204030204" pitchFamily="34" charset="0"/>
                          <a:cs typeface="Calibri" panose="020F0502020204030204" pitchFamily="34" charset="0"/>
                        </a:rPr>
                        <a:t>£M</a:t>
                      </a:r>
                      <a:endParaRPr lang="en-GB" sz="16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c>
                  <a:txBody>
                    <a:bodyPr/>
                    <a:lstStyle/>
                    <a:p>
                      <a:pPr>
                        <a:lnSpc>
                          <a:spcPct val="115000"/>
                        </a:lnSpc>
                        <a:spcAft>
                          <a:spcPts val="0"/>
                        </a:spcAft>
                      </a:pPr>
                      <a:r>
                        <a:rPr lang="en-GB" sz="1600" b="1" dirty="0">
                          <a:solidFill>
                            <a:schemeClr val="bg1"/>
                          </a:solidFill>
                          <a:effectLst/>
                          <a:latin typeface="Calibri" panose="020F0502020204030204" pitchFamily="34" charset="0"/>
                          <a:cs typeface="Calibri" panose="020F0502020204030204" pitchFamily="34" charset="0"/>
                        </a:rPr>
                        <a:t>2015-16</a:t>
                      </a:r>
                      <a:endParaRPr lang="en-GB" sz="16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c>
                  <a:txBody>
                    <a:bodyPr/>
                    <a:lstStyle/>
                    <a:p>
                      <a:pPr>
                        <a:lnSpc>
                          <a:spcPct val="115000"/>
                        </a:lnSpc>
                        <a:spcAft>
                          <a:spcPts val="0"/>
                        </a:spcAft>
                      </a:pPr>
                      <a:r>
                        <a:rPr lang="en-GB" sz="1600" b="1" dirty="0">
                          <a:solidFill>
                            <a:schemeClr val="bg1"/>
                          </a:solidFill>
                          <a:effectLst/>
                          <a:latin typeface="Calibri" panose="020F0502020204030204" pitchFamily="34" charset="0"/>
                          <a:cs typeface="Calibri" panose="020F0502020204030204" pitchFamily="34" charset="0"/>
                        </a:rPr>
                        <a:t>2016-17</a:t>
                      </a:r>
                      <a:endParaRPr lang="en-GB" sz="16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c>
                  <a:txBody>
                    <a:bodyPr/>
                    <a:lstStyle/>
                    <a:p>
                      <a:pPr>
                        <a:lnSpc>
                          <a:spcPct val="115000"/>
                        </a:lnSpc>
                        <a:spcAft>
                          <a:spcPts val="0"/>
                        </a:spcAft>
                      </a:pPr>
                      <a:r>
                        <a:rPr lang="en-GB" sz="1600" b="1" dirty="0">
                          <a:solidFill>
                            <a:schemeClr val="bg1"/>
                          </a:solidFill>
                          <a:effectLst/>
                          <a:latin typeface="Calibri" panose="020F0502020204030204" pitchFamily="34" charset="0"/>
                          <a:cs typeface="Calibri" panose="020F0502020204030204" pitchFamily="34" charset="0"/>
                        </a:rPr>
                        <a:t>2017-18</a:t>
                      </a:r>
                      <a:endParaRPr lang="en-GB" sz="16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c>
                  <a:txBody>
                    <a:bodyPr/>
                    <a:lstStyle/>
                    <a:p>
                      <a:pPr>
                        <a:lnSpc>
                          <a:spcPct val="115000"/>
                        </a:lnSpc>
                        <a:spcAft>
                          <a:spcPts val="0"/>
                        </a:spcAft>
                      </a:pPr>
                      <a:r>
                        <a:rPr lang="en-GB" sz="1600" b="1" dirty="0">
                          <a:solidFill>
                            <a:schemeClr val="bg1"/>
                          </a:solidFill>
                          <a:effectLst/>
                          <a:latin typeface="Calibri" panose="020F0502020204030204" pitchFamily="34" charset="0"/>
                          <a:cs typeface="Calibri" panose="020F0502020204030204" pitchFamily="34" charset="0"/>
                        </a:rPr>
                        <a:t>2018-19</a:t>
                      </a:r>
                      <a:endParaRPr lang="en-GB" sz="16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c>
                  <a:txBody>
                    <a:bodyPr/>
                    <a:lstStyle/>
                    <a:p>
                      <a:pPr>
                        <a:lnSpc>
                          <a:spcPct val="115000"/>
                        </a:lnSpc>
                        <a:spcAft>
                          <a:spcPts val="0"/>
                        </a:spcAft>
                      </a:pPr>
                      <a:r>
                        <a:rPr lang="en-GB" sz="1600" b="1" dirty="0">
                          <a:solidFill>
                            <a:schemeClr val="bg1"/>
                          </a:solidFill>
                          <a:effectLst/>
                          <a:latin typeface="Calibri" panose="020F0502020204030204" pitchFamily="34" charset="0"/>
                          <a:cs typeface="Calibri" panose="020F0502020204030204" pitchFamily="34" charset="0"/>
                        </a:rPr>
                        <a:t>2019-20</a:t>
                      </a:r>
                      <a:endParaRPr lang="en-GB" sz="16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c>
                  <a:txBody>
                    <a:bodyPr/>
                    <a:lstStyle/>
                    <a:p>
                      <a:pPr>
                        <a:lnSpc>
                          <a:spcPct val="115000"/>
                        </a:lnSpc>
                        <a:spcAft>
                          <a:spcPts val="0"/>
                        </a:spcAft>
                      </a:pPr>
                      <a:endParaRPr lang="en-GB" sz="16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r>
              <a:tr h="413015">
                <a:tc>
                  <a:txBody>
                    <a:bodyPr/>
                    <a:lstStyle/>
                    <a:p>
                      <a:pPr>
                        <a:lnSpc>
                          <a:spcPct val="115000"/>
                        </a:lnSpc>
                        <a:spcAft>
                          <a:spcPts val="0"/>
                        </a:spcAft>
                      </a:pPr>
                      <a:r>
                        <a:rPr lang="en-GB" sz="1600" b="1" dirty="0">
                          <a:solidFill>
                            <a:sysClr val="windowText" lastClr="000000"/>
                          </a:solidFill>
                          <a:effectLst/>
                          <a:latin typeface="Calibri" panose="020F0502020204030204" pitchFamily="34" charset="0"/>
                          <a:cs typeface="Calibri" panose="020F0502020204030204" pitchFamily="34" charset="0"/>
                        </a:rPr>
                        <a:t> </a:t>
                      </a:r>
                      <a:endParaRPr lang="en-GB" sz="1600" b="1" dirty="0">
                        <a:solidFill>
                          <a:sysClr val="windowText" lastClr="000000"/>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c>
                  <a:txBody>
                    <a:bodyPr/>
                    <a:lstStyle/>
                    <a:p>
                      <a:pPr>
                        <a:lnSpc>
                          <a:spcPct val="115000"/>
                        </a:lnSpc>
                        <a:spcAft>
                          <a:spcPts val="0"/>
                        </a:spcAft>
                      </a:pPr>
                      <a:r>
                        <a:rPr lang="en-GB" sz="1600" b="1">
                          <a:effectLst/>
                          <a:latin typeface="Calibri" panose="020F0502020204030204" pitchFamily="34" charset="0"/>
                          <a:cs typeface="Calibri" panose="020F0502020204030204" pitchFamily="34" charset="0"/>
                        </a:rPr>
                        <a:t> </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gridSpan="2">
                  <a:txBody>
                    <a:bodyPr/>
                    <a:lstStyle/>
                    <a:p>
                      <a:pPr algn="ctr">
                        <a:lnSpc>
                          <a:spcPct val="115000"/>
                        </a:lnSpc>
                        <a:spcAft>
                          <a:spcPts val="0"/>
                        </a:spcAft>
                      </a:pPr>
                      <a:r>
                        <a:rPr lang="en-GB" sz="1600" b="1">
                          <a:effectLst/>
                          <a:latin typeface="Calibri" panose="020F0502020204030204" pitchFamily="34" charset="0"/>
                          <a:cs typeface="Calibri" panose="020F0502020204030204" pitchFamily="34" charset="0"/>
                        </a:rPr>
                        <a:t>Allocated</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hMerge="1">
                  <a:txBody>
                    <a:bodyPr/>
                    <a:lstStyle/>
                    <a:p>
                      <a:endParaRPr lang="en-GB"/>
                    </a:p>
                  </a:txBody>
                  <a:tcPr/>
                </a:tc>
                <a:tc gridSpan="3">
                  <a:txBody>
                    <a:bodyPr/>
                    <a:lstStyle/>
                    <a:p>
                      <a:pPr algn="ctr">
                        <a:lnSpc>
                          <a:spcPct val="115000"/>
                        </a:lnSpc>
                        <a:spcAft>
                          <a:spcPts val="0"/>
                        </a:spcAft>
                      </a:pPr>
                      <a:r>
                        <a:rPr lang="en-GB" sz="1600" b="1" dirty="0">
                          <a:effectLst/>
                          <a:latin typeface="Calibri" panose="020F0502020204030204" pitchFamily="34" charset="0"/>
                          <a:cs typeface="Calibri" panose="020F0502020204030204" pitchFamily="34" charset="0"/>
                        </a:rPr>
                        <a:t>Indicative</a:t>
                      </a:r>
                      <a:endParaRPr lang="en-GB" sz="1600" b="1" dirty="0">
                        <a:effectLst/>
                        <a:latin typeface="Calibri" panose="020F0502020204030204" pitchFamily="34" charset="0"/>
                        <a:ea typeface="Calibri"/>
                        <a:cs typeface="Calibri" panose="020F0502020204030204" pitchFamily="34" charset="0"/>
                      </a:endParaRPr>
                    </a:p>
                  </a:txBody>
                  <a:tcPr marL="68580" marR="68580" marT="0" marB="0" anchor="ctr"/>
                </a:tc>
                <a:tc hMerge="1">
                  <a:txBody>
                    <a:bodyPr/>
                    <a:lstStyle/>
                    <a:p>
                      <a:endParaRPr lang="en-GB"/>
                    </a:p>
                  </a:txBody>
                  <a:tcPr/>
                </a:tc>
                <a:tc hMerge="1">
                  <a:txBody>
                    <a:bodyPr/>
                    <a:lstStyle/>
                    <a:p>
                      <a:endParaRPr lang="en-GB"/>
                    </a:p>
                  </a:txBody>
                  <a:tcPr/>
                </a:tc>
              </a:tr>
              <a:tr h="393348">
                <a:tc>
                  <a:txBody>
                    <a:bodyPr/>
                    <a:lstStyle/>
                    <a:p>
                      <a:pPr>
                        <a:lnSpc>
                          <a:spcPct val="115000"/>
                        </a:lnSpc>
                        <a:spcAft>
                          <a:spcPts val="0"/>
                        </a:spcAft>
                      </a:pPr>
                      <a:r>
                        <a:rPr lang="en-GB" sz="1600" b="1" dirty="0">
                          <a:solidFill>
                            <a:schemeClr val="bg1"/>
                          </a:solidFill>
                          <a:effectLst/>
                          <a:latin typeface="Calibri" panose="020F0502020204030204" pitchFamily="34" charset="0"/>
                          <a:cs typeface="Calibri" panose="020F0502020204030204" pitchFamily="34" charset="0"/>
                        </a:rPr>
                        <a:t>Resource</a:t>
                      </a:r>
                      <a:endParaRPr lang="en-GB" sz="16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 </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 </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 </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 </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 </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dirty="0">
                          <a:effectLst/>
                          <a:latin typeface="Calibri" panose="020F0502020204030204" pitchFamily="34" charset="0"/>
                          <a:cs typeface="Calibri" panose="020F0502020204030204" pitchFamily="34" charset="0"/>
                        </a:rPr>
                        <a:t> </a:t>
                      </a:r>
                      <a:endParaRPr lang="en-GB" sz="1600" b="1" dirty="0">
                        <a:effectLst/>
                        <a:latin typeface="Calibri" panose="020F0502020204030204" pitchFamily="34" charset="0"/>
                        <a:ea typeface="Calibri"/>
                        <a:cs typeface="Calibri" panose="020F0502020204030204" pitchFamily="34" charset="0"/>
                      </a:endParaRPr>
                    </a:p>
                  </a:txBody>
                  <a:tcPr marL="68580" marR="68580" marT="0" marB="0" anchor="ctr"/>
                </a:tc>
              </a:tr>
              <a:tr h="393348">
                <a:tc>
                  <a:txBody>
                    <a:bodyPr/>
                    <a:lstStyle/>
                    <a:p>
                      <a:pPr>
                        <a:lnSpc>
                          <a:spcPct val="115000"/>
                        </a:lnSpc>
                        <a:spcAft>
                          <a:spcPts val="0"/>
                        </a:spcAft>
                      </a:pPr>
                      <a:r>
                        <a:rPr lang="en-GB" sz="1600" b="1" dirty="0">
                          <a:solidFill>
                            <a:schemeClr val="bg1"/>
                          </a:solidFill>
                          <a:effectLst/>
                          <a:latin typeface="Calibri" panose="020F0502020204030204" pitchFamily="34" charset="0"/>
                          <a:cs typeface="Calibri" panose="020F0502020204030204" pitchFamily="34" charset="0"/>
                        </a:rPr>
                        <a:t>International Subscriptions</a:t>
                      </a:r>
                      <a:endParaRPr lang="en-GB" sz="16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c>
                  <a:txBody>
                    <a:bodyPr/>
                    <a:lstStyle/>
                    <a:p>
                      <a:pPr algn="r">
                        <a:lnSpc>
                          <a:spcPct val="115000"/>
                        </a:lnSpc>
                        <a:spcAft>
                          <a:spcPts val="0"/>
                        </a:spcAft>
                      </a:pPr>
                      <a:r>
                        <a:rPr lang="en-GB" sz="1600" b="1" dirty="0">
                          <a:effectLst/>
                          <a:latin typeface="Calibri" panose="020F0502020204030204" pitchFamily="34" charset="0"/>
                          <a:cs typeface="Calibri" panose="020F0502020204030204" pitchFamily="34" charset="0"/>
                        </a:rPr>
                        <a:t>127.5</a:t>
                      </a:r>
                      <a:endParaRPr lang="en-GB" sz="1600" b="1"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dirty="0">
                          <a:effectLst/>
                          <a:latin typeface="Calibri" panose="020F0502020204030204" pitchFamily="34" charset="0"/>
                          <a:cs typeface="Calibri" panose="020F0502020204030204" pitchFamily="34" charset="0"/>
                        </a:rPr>
                        <a:t>114.3</a:t>
                      </a:r>
                      <a:endParaRPr lang="en-GB" sz="1600" b="1"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118.2</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127.0</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133.9</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endParaRPr lang="en-GB" sz="1600" b="1" dirty="0">
                        <a:effectLst/>
                        <a:latin typeface="Calibri" panose="020F0502020204030204" pitchFamily="34" charset="0"/>
                        <a:ea typeface="Calibri"/>
                        <a:cs typeface="Calibri" panose="020F0502020204030204" pitchFamily="34" charset="0"/>
                      </a:endParaRPr>
                    </a:p>
                  </a:txBody>
                  <a:tcPr marL="68580" marR="68580" marT="0" marB="0" anchor="ctr"/>
                </a:tc>
              </a:tr>
              <a:tr h="393348">
                <a:tc>
                  <a:txBody>
                    <a:bodyPr/>
                    <a:lstStyle/>
                    <a:p>
                      <a:pPr>
                        <a:lnSpc>
                          <a:spcPct val="115000"/>
                        </a:lnSpc>
                        <a:spcAft>
                          <a:spcPts val="0"/>
                        </a:spcAft>
                      </a:pPr>
                      <a:r>
                        <a:rPr lang="en-GB" sz="1600" b="1" dirty="0">
                          <a:solidFill>
                            <a:schemeClr val="bg1"/>
                          </a:solidFill>
                          <a:effectLst/>
                          <a:latin typeface="Calibri" panose="020F0502020204030204" pitchFamily="34" charset="0"/>
                          <a:cs typeface="Calibri" panose="020F0502020204030204" pitchFamily="34" charset="0"/>
                        </a:rPr>
                        <a:t>UK National Facilities</a:t>
                      </a:r>
                      <a:endParaRPr lang="en-GB" sz="16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107.4</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107.7</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108.2</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109.1</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110.1</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endParaRPr lang="en-GB" sz="1600" b="1" dirty="0">
                        <a:effectLst/>
                        <a:latin typeface="Calibri" panose="020F0502020204030204" pitchFamily="34" charset="0"/>
                        <a:ea typeface="Calibri"/>
                        <a:cs typeface="Calibri" panose="020F0502020204030204" pitchFamily="34" charset="0"/>
                      </a:endParaRPr>
                    </a:p>
                  </a:txBody>
                  <a:tcPr marL="68580" marR="68580" marT="0" marB="0" anchor="ctr"/>
                </a:tc>
              </a:tr>
              <a:tr h="393348">
                <a:tc>
                  <a:txBody>
                    <a:bodyPr/>
                    <a:lstStyle/>
                    <a:p>
                      <a:pPr>
                        <a:lnSpc>
                          <a:spcPct val="115000"/>
                        </a:lnSpc>
                        <a:spcAft>
                          <a:spcPts val="0"/>
                        </a:spcAft>
                      </a:pPr>
                      <a:r>
                        <a:rPr lang="en-GB" sz="1600" b="1" dirty="0">
                          <a:solidFill>
                            <a:schemeClr val="bg1"/>
                          </a:solidFill>
                          <a:effectLst/>
                          <a:latin typeface="Calibri" panose="020F0502020204030204" pitchFamily="34" charset="0"/>
                          <a:cs typeface="Calibri" panose="020F0502020204030204" pitchFamily="34" charset="0"/>
                        </a:rPr>
                        <a:t>Core Programme</a:t>
                      </a:r>
                      <a:endParaRPr lang="en-GB" sz="16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165.1</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166.1</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166.1</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166.1</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166.1</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endParaRPr lang="en-GB" sz="1600" b="1" dirty="0">
                        <a:effectLst/>
                        <a:latin typeface="Calibri" panose="020F0502020204030204" pitchFamily="34" charset="0"/>
                        <a:ea typeface="Calibri"/>
                        <a:cs typeface="Calibri" panose="020F0502020204030204" pitchFamily="34" charset="0"/>
                      </a:endParaRPr>
                    </a:p>
                  </a:txBody>
                  <a:tcPr marL="68580" marR="68580" marT="0" marB="0" anchor="ctr"/>
                </a:tc>
              </a:tr>
              <a:tr h="393348">
                <a:tc>
                  <a:txBody>
                    <a:bodyPr/>
                    <a:lstStyle/>
                    <a:p>
                      <a:pPr>
                        <a:lnSpc>
                          <a:spcPct val="115000"/>
                        </a:lnSpc>
                        <a:spcAft>
                          <a:spcPts val="0"/>
                        </a:spcAft>
                      </a:pPr>
                      <a:r>
                        <a:rPr lang="en-GB" sz="1600" b="1" dirty="0">
                          <a:solidFill>
                            <a:schemeClr val="bg1"/>
                          </a:solidFill>
                          <a:effectLst/>
                          <a:latin typeface="Calibri" panose="020F0502020204030204" pitchFamily="34" charset="0"/>
                          <a:cs typeface="Calibri" panose="020F0502020204030204" pitchFamily="34" charset="0"/>
                        </a:rPr>
                        <a:t>GCRF</a:t>
                      </a:r>
                      <a:endParaRPr lang="en-GB" sz="16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c>
                  <a:txBody>
                    <a:bodyPr/>
                    <a:lstStyle/>
                    <a:p>
                      <a:pPr>
                        <a:lnSpc>
                          <a:spcPct val="115000"/>
                        </a:lnSpc>
                        <a:spcAft>
                          <a:spcPts val="0"/>
                        </a:spcAft>
                      </a:pPr>
                      <a:r>
                        <a:rPr lang="en-GB" sz="1600" b="1">
                          <a:effectLst/>
                          <a:latin typeface="Calibri" panose="020F0502020204030204" pitchFamily="34" charset="0"/>
                          <a:cs typeface="Calibri" panose="020F0502020204030204" pitchFamily="34" charset="0"/>
                        </a:rPr>
                        <a:t> </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nSpc>
                          <a:spcPct val="115000"/>
                        </a:lnSpc>
                        <a:spcAft>
                          <a:spcPts val="0"/>
                        </a:spcAft>
                      </a:pPr>
                      <a:r>
                        <a:rPr lang="en-GB" sz="1600" b="1">
                          <a:effectLst/>
                          <a:latin typeface="Calibri" panose="020F0502020204030204" pitchFamily="34" charset="0"/>
                          <a:cs typeface="Calibri" panose="020F0502020204030204" pitchFamily="34" charset="0"/>
                        </a:rPr>
                        <a:t> </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3.5</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3.5</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3.5</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endParaRPr lang="en-GB" sz="1600" b="1" dirty="0">
                        <a:effectLst/>
                        <a:latin typeface="Calibri" panose="020F0502020204030204" pitchFamily="34" charset="0"/>
                        <a:ea typeface="Calibri"/>
                        <a:cs typeface="Calibri" panose="020F0502020204030204" pitchFamily="34" charset="0"/>
                      </a:endParaRPr>
                    </a:p>
                  </a:txBody>
                  <a:tcPr marL="68580" marR="68580" marT="0" marB="0" anchor="ctr"/>
                </a:tc>
              </a:tr>
              <a:tr h="432682">
                <a:tc gridSpan="7">
                  <a:txBody>
                    <a:bodyPr/>
                    <a:lstStyle/>
                    <a:p>
                      <a:pPr>
                        <a:lnSpc>
                          <a:spcPct val="115000"/>
                        </a:lnSpc>
                        <a:spcAft>
                          <a:spcPts val="0"/>
                        </a:spcAft>
                      </a:pPr>
                      <a:r>
                        <a:rPr lang="en-GB" sz="1600" b="1" dirty="0">
                          <a:solidFill>
                            <a:schemeClr val="bg1"/>
                          </a:solidFill>
                          <a:effectLst/>
                          <a:latin typeface="Calibri" panose="020F0502020204030204" pitchFamily="34" charset="0"/>
                          <a:cs typeface="Calibri" panose="020F0502020204030204" pitchFamily="34" charset="0"/>
                        </a:rPr>
                        <a:t>Capital</a:t>
                      </a:r>
                      <a:endParaRPr lang="en-GB" sz="16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13015">
                <a:tc>
                  <a:txBody>
                    <a:bodyPr/>
                    <a:lstStyle/>
                    <a:p>
                      <a:pPr>
                        <a:lnSpc>
                          <a:spcPct val="115000"/>
                        </a:lnSpc>
                        <a:spcAft>
                          <a:spcPts val="0"/>
                        </a:spcAft>
                      </a:pPr>
                      <a:r>
                        <a:rPr lang="en-GB" sz="1600" b="1" dirty="0">
                          <a:solidFill>
                            <a:schemeClr val="bg1"/>
                          </a:solidFill>
                          <a:effectLst/>
                          <a:latin typeface="Calibri" panose="020F0502020204030204" pitchFamily="34" charset="0"/>
                          <a:cs typeface="Calibri" panose="020F0502020204030204" pitchFamily="34" charset="0"/>
                        </a:rPr>
                        <a:t>International Subscriptions</a:t>
                      </a:r>
                      <a:endParaRPr lang="en-GB" sz="16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27.3</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81.6</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99.3</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103.6</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95.9</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endParaRPr lang="en-GB" sz="1600" b="1" dirty="0">
                        <a:effectLst/>
                        <a:latin typeface="Calibri" panose="020F0502020204030204" pitchFamily="34" charset="0"/>
                        <a:ea typeface="Calibri"/>
                        <a:cs typeface="Calibri" panose="020F0502020204030204" pitchFamily="34" charset="0"/>
                      </a:endParaRPr>
                    </a:p>
                  </a:txBody>
                  <a:tcPr marL="68580" marR="68580" marT="0" marB="0" anchor="ctr"/>
                </a:tc>
              </a:tr>
              <a:tr h="413015">
                <a:tc>
                  <a:txBody>
                    <a:bodyPr/>
                    <a:lstStyle/>
                    <a:p>
                      <a:pPr>
                        <a:lnSpc>
                          <a:spcPct val="115000"/>
                        </a:lnSpc>
                        <a:spcAft>
                          <a:spcPts val="0"/>
                        </a:spcAft>
                      </a:pPr>
                      <a:r>
                        <a:rPr lang="en-GB" sz="1600" b="1" dirty="0">
                          <a:solidFill>
                            <a:schemeClr val="bg1"/>
                          </a:solidFill>
                          <a:effectLst/>
                          <a:latin typeface="Calibri" panose="020F0502020204030204" pitchFamily="34" charset="0"/>
                          <a:cs typeface="Calibri" panose="020F0502020204030204" pitchFamily="34" charset="0"/>
                        </a:rPr>
                        <a:t>UK National Facilities</a:t>
                      </a:r>
                      <a:endParaRPr lang="en-GB" sz="16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48.5</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45.4</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38.8</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45.2</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46.1</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endParaRPr lang="en-GB" sz="1600" b="1" dirty="0">
                        <a:effectLst/>
                        <a:latin typeface="Calibri" panose="020F0502020204030204" pitchFamily="34" charset="0"/>
                        <a:ea typeface="Calibri"/>
                        <a:cs typeface="Calibri" panose="020F0502020204030204" pitchFamily="34" charset="0"/>
                      </a:endParaRPr>
                    </a:p>
                  </a:txBody>
                  <a:tcPr marL="68580" marR="68580" marT="0" marB="0" anchor="ctr"/>
                </a:tc>
              </a:tr>
              <a:tr h="413015">
                <a:tc>
                  <a:txBody>
                    <a:bodyPr/>
                    <a:lstStyle/>
                    <a:p>
                      <a:pPr>
                        <a:lnSpc>
                          <a:spcPct val="115000"/>
                        </a:lnSpc>
                        <a:spcAft>
                          <a:spcPts val="0"/>
                        </a:spcAft>
                      </a:pPr>
                      <a:r>
                        <a:rPr lang="en-GB" sz="1600" b="1" dirty="0">
                          <a:solidFill>
                            <a:schemeClr val="bg1"/>
                          </a:solidFill>
                          <a:effectLst/>
                          <a:latin typeface="Calibri" panose="020F0502020204030204" pitchFamily="34" charset="0"/>
                          <a:cs typeface="Calibri" panose="020F0502020204030204" pitchFamily="34" charset="0"/>
                        </a:rPr>
                        <a:t>Core Programme</a:t>
                      </a:r>
                      <a:endParaRPr lang="en-GB" sz="16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solidFill>
                      <a:srgbClr val="0070C0"/>
                    </a:solidFill>
                  </a:tcPr>
                </a:tc>
                <a:tc>
                  <a:txBody>
                    <a:bodyPr/>
                    <a:lstStyle/>
                    <a:p>
                      <a:pPr algn="r">
                        <a:lnSpc>
                          <a:spcPct val="115000"/>
                        </a:lnSpc>
                        <a:spcAft>
                          <a:spcPts val="0"/>
                        </a:spcAft>
                      </a:pPr>
                      <a:r>
                        <a:rPr lang="en-GB" sz="1600" b="1" dirty="0">
                          <a:effectLst/>
                          <a:latin typeface="Calibri" panose="020F0502020204030204" pitchFamily="34" charset="0"/>
                          <a:cs typeface="Calibri" panose="020F0502020204030204" pitchFamily="34" charset="0"/>
                        </a:rPr>
                        <a:t>69.3</a:t>
                      </a:r>
                      <a:endParaRPr lang="en-GB" sz="1600" b="1"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94.1</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62.8</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64.8</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r>
                        <a:rPr lang="en-GB" sz="1600" b="1">
                          <a:effectLst/>
                          <a:latin typeface="Calibri" panose="020F0502020204030204" pitchFamily="34" charset="0"/>
                          <a:cs typeface="Calibri" panose="020F0502020204030204" pitchFamily="34" charset="0"/>
                        </a:rPr>
                        <a:t>41.8</a:t>
                      </a:r>
                      <a:endParaRPr lang="en-GB" sz="1600" b="1">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15000"/>
                        </a:lnSpc>
                        <a:spcAft>
                          <a:spcPts val="0"/>
                        </a:spcAft>
                      </a:pPr>
                      <a:endParaRPr lang="en-GB" sz="1600" b="1" dirty="0">
                        <a:effectLst/>
                        <a:latin typeface="Calibri" panose="020F0502020204030204" pitchFamily="34" charset="0"/>
                        <a:ea typeface="Calibri"/>
                        <a:cs typeface="Calibri" panose="020F0502020204030204" pitchFamily="34" charset="0"/>
                      </a:endParaRPr>
                    </a:p>
                  </a:txBody>
                  <a:tcPr marL="68580" marR="68580" marT="0" marB="0" anchor="ctr"/>
                </a:tc>
              </a:tr>
            </a:tbl>
          </a:graphicData>
        </a:graphic>
      </p:graphicFrame>
      <p:sp>
        <p:nvSpPr>
          <p:cNvPr id="5" name="Title 3"/>
          <p:cNvSpPr txBox="1">
            <a:spLocks/>
          </p:cNvSpPr>
          <p:nvPr/>
        </p:nvSpPr>
        <p:spPr>
          <a:xfrm>
            <a:off x="-3244" y="-14132"/>
            <a:ext cx="914400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accent1">
                    <a:lumMod val="50000"/>
                  </a:schemeClr>
                </a:solidFill>
                <a:latin typeface="Calibri" pitchFamily="34" charset="0"/>
                <a:ea typeface="+mj-ea"/>
                <a:cs typeface="Calibri"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fontAlgn="auto">
              <a:spcBef>
                <a:spcPts val="0"/>
              </a:spcBef>
              <a:spcAft>
                <a:spcPts val="0"/>
              </a:spcAft>
              <a:defRPr/>
            </a:pPr>
            <a:r>
              <a:rPr lang="en-GB" dirty="0" smtClean="0">
                <a:solidFill>
                  <a:srgbClr val="006699"/>
                </a:solidFill>
                <a:ea typeface="ヒラギノ角ゴ Pro W3"/>
              </a:rPr>
              <a:t>STFC allocation in detail</a:t>
            </a:r>
            <a:endParaRPr lang="en-GB" dirty="0">
              <a:solidFill>
                <a:srgbClr val="006699"/>
              </a:solidFill>
              <a:ea typeface="ヒラギノ角ゴ Pro W3"/>
            </a:endParaRPr>
          </a:p>
        </p:txBody>
      </p:sp>
    </p:spTree>
    <p:extLst>
      <p:ext uri="{BB962C8B-B14F-4D97-AF65-F5344CB8AC3E}">
        <p14:creationId xmlns:p14="http://schemas.microsoft.com/office/powerpoint/2010/main" val="1599423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764" y="908720"/>
            <a:ext cx="8820472" cy="5478423"/>
          </a:xfrm>
          <a:prstGeom prst="rect">
            <a:avLst/>
          </a:prstGeom>
          <a:noFill/>
        </p:spPr>
        <p:txBody>
          <a:bodyPr wrap="square" rtlCol="0">
            <a:spAutoFit/>
          </a:bodyPr>
          <a:lstStyle/>
          <a:p>
            <a:pPr marL="342900" indent="-342900">
              <a:buFont typeface="Arial" panose="020B0604020202020204" pitchFamily="34" charset="0"/>
              <a:buChar char="•"/>
            </a:pPr>
            <a:r>
              <a:rPr lang="en-GB" sz="2200" dirty="0" smtClean="0">
                <a:latin typeface="Calibri" panose="020F0502020204030204" pitchFamily="34" charset="0"/>
                <a:cs typeface="Calibri" panose="020F0502020204030204" pitchFamily="34" charset="0"/>
              </a:rPr>
              <a:t>Overall position</a:t>
            </a:r>
          </a:p>
          <a:p>
            <a:pPr marL="800100" lvl="1" indent="-342900">
              <a:buFont typeface="Arial" panose="020B0604020202020204" pitchFamily="34" charset="0"/>
              <a:buChar char="•"/>
            </a:pPr>
            <a:r>
              <a:rPr lang="en-GB" sz="2000" dirty="0" smtClean="0">
                <a:solidFill>
                  <a:srgbClr val="006699"/>
                </a:solidFill>
                <a:latin typeface="Calibri"/>
                <a:cs typeface="Calibri"/>
              </a:rPr>
              <a:t>Partitions have been retained</a:t>
            </a:r>
          </a:p>
          <a:p>
            <a:pPr marL="800100" lvl="1" indent="-342900">
              <a:buFont typeface="Arial" panose="020B0604020202020204" pitchFamily="34" charset="0"/>
              <a:buChar char="•"/>
            </a:pPr>
            <a:r>
              <a:rPr lang="en-GB" sz="2000" dirty="0" smtClean="0">
                <a:solidFill>
                  <a:srgbClr val="006699"/>
                </a:solidFill>
                <a:latin typeface="Calibri"/>
                <a:cs typeface="Calibri"/>
              </a:rPr>
              <a:t>Another  4 years of flat cash will obviously impact the volume of the programme</a:t>
            </a:r>
          </a:p>
          <a:p>
            <a:pPr marL="800100" lvl="1" indent="-342900">
              <a:buFont typeface="Arial" panose="020B0604020202020204" pitchFamily="34" charset="0"/>
              <a:buChar char="•"/>
            </a:pPr>
            <a:r>
              <a:rPr lang="en-GB" sz="2000" dirty="0" smtClean="0">
                <a:solidFill>
                  <a:srgbClr val="006699"/>
                </a:solidFill>
                <a:latin typeface="Calibri"/>
                <a:cs typeface="Calibri"/>
              </a:rPr>
              <a:t>BIS worked with us to address specific issues </a:t>
            </a:r>
          </a:p>
          <a:p>
            <a:pPr marL="342900" indent="-342900">
              <a:buFont typeface="Arial" panose="020B0604020202020204" pitchFamily="34" charset="0"/>
              <a:buChar char="•"/>
            </a:pPr>
            <a:r>
              <a:rPr lang="en-GB" sz="2200" dirty="0" smtClean="0">
                <a:latin typeface="Calibri" panose="020F0502020204030204" pitchFamily="34" charset="0"/>
                <a:cs typeface="Calibri" panose="020F0502020204030204" pitchFamily="34" charset="0"/>
              </a:rPr>
              <a:t>Core</a:t>
            </a:r>
          </a:p>
          <a:p>
            <a:pPr marL="800100" lvl="1" indent="-342900">
              <a:buFont typeface="Arial" panose="020B0604020202020204" pitchFamily="34" charset="0"/>
              <a:buChar char="•"/>
            </a:pPr>
            <a:r>
              <a:rPr lang="en-GB" sz="2000" dirty="0">
                <a:solidFill>
                  <a:srgbClr val="006699"/>
                </a:solidFill>
                <a:latin typeface="Calibri"/>
                <a:cs typeface="Calibri"/>
              </a:rPr>
              <a:t>Resource: flat from 2016-17 onward</a:t>
            </a:r>
          </a:p>
          <a:p>
            <a:pPr marL="800100" lvl="1" indent="-342900">
              <a:buFont typeface="Arial" panose="020B0604020202020204" pitchFamily="34" charset="0"/>
              <a:buChar char="•"/>
            </a:pPr>
            <a:r>
              <a:rPr lang="en-GB" sz="2000" dirty="0">
                <a:solidFill>
                  <a:srgbClr val="006699"/>
                </a:solidFill>
                <a:latin typeface="Calibri"/>
                <a:cs typeface="Calibri"/>
              </a:rPr>
              <a:t>Capital: flat for first three years, reduced in </a:t>
            </a:r>
            <a:r>
              <a:rPr lang="en-GB" sz="2000" dirty="0" smtClean="0">
                <a:solidFill>
                  <a:srgbClr val="006699"/>
                </a:solidFill>
                <a:latin typeface="Calibri"/>
                <a:cs typeface="Calibri"/>
              </a:rPr>
              <a:t>final year</a:t>
            </a:r>
            <a:endParaRPr lang="en-GB" sz="2000" dirty="0">
              <a:solidFill>
                <a:srgbClr val="006699"/>
              </a:solidFill>
              <a:latin typeface="Calibri"/>
              <a:cs typeface="Calibri"/>
            </a:endParaRPr>
          </a:p>
          <a:p>
            <a:pPr marL="342900" indent="-342900">
              <a:buFont typeface="Arial" panose="020B0604020202020204" pitchFamily="34" charset="0"/>
              <a:buChar char="•"/>
            </a:pPr>
            <a:r>
              <a:rPr lang="en-GB" sz="2200" dirty="0">
                <a:latin typeface="Calibri" panose="020F0502020204030204" pitchFamily="34" charset="0"/>
                <a:cs typeface="Calibri" panose="020F0502020204030204" pitchFamily="34" charset="0"/>
              </a:rPr>
              <a:t>International subscriptions</a:t>
            </a:r>
          </a:p>
          <a:p>
            <a:pPr marL="800100" lvl="1" indent="-342900">
              <a:buFont typeface="Arial" panose="020B0604020202020204" pitchFamily="34" charset="0"/>
              <a:buChar char="•"/>
            </a:pPr>
            <a:r>
              <a:rPr lang="en-GB" sz="2000" dirty="0">
                <a:solidFill>
                  <a:srgbClr val="006699"/>
                </a:solidFill>
                <a:latin typeface="Calibri"/>
                <a:cs typeface="Calibri"/>
              </a:rPr>
              <a:t>Resource: </a:t>
            </a:r>
            <a:r>
              <a:rPr lang="en-GB" sz="2000" dirty="0" smtClean="0">
                <a:solidFill>
                  <a:srgbClr val="006699"/>
                </a:solidFill>
                <a:latin typeface="Calibri"/>
                <a:cs typeface="Calibri"/>
              </a:rPr>
              <a:t>sufficient for existing and new commitments - SKA, ESS </a:t>
            </a:r>
            <a:r>
              <a:rPr lang="en-GB" sz="2000" dirty="0">
                <a:solidFill>
                  <a:srgbClr val="006699"/>
                </a:solidFill>
                <a:latin typeface="Calibri"/>
                <a:cs typeface="Calibri"/>
              </a:rPr>
              <a:t>and XFEL</a:t>
            </a:r>
          </a:p>
          <a:p>
            <a:pPr marL="800100" lvl="1" indent="-342900">
              <a:buFont typeface="Arial" panose="020B0604020202020204" pitchFamily="34" charset="0"/>
              <a:buChar char="•"/>
            </a:pPr>
            <a:r>
              <a:rPr lang="en-GB" sz="2000" dirty="0">
                <a:solidFill>
                  <a:srgbClr val="006699"/>
                </a:solidFill>
                <a:latin typeface="Calibri"/>
                <a:cs typeface="Calibri"/>
              </a:rPr>
              <a:t>Capital: sufficient for </a:t>
            </a:r>
            <a:r>
              <a:rPr lang="en-GB" sz="2000" dirty="0" smtClean="0">
                <a:solidFill>
                  <a:srgbClr val="006699"/>
                </a:solidFill>
                <a:latin typeface="Calibri"/>
                <a:cs typeface="Calibri"/>
              </a:rPr>
              <a:t>existing and new commitments</a:t>
            </a:r>
          </a:p>
          <a:p>
            <a:pPr marL="342900" indent="-342900">
              <a:buFont typeface="Arial" panose="020B0604020202020204" pitchFamily="34" charset="0"/>
              <a:buChar char="•"/>
            </a:pPr>
            <a:r>
              <a:rPr lang="en-GB" sz="2200" dirty="0" smtClean="0">
                <a:latin typeface="Calibri" panose="020F0502020204030204" pitchFamily="34" charset="0"/>
                <a:cs typeface="Calibri" panose="020F0502020204030204" pitchFamily="34" charset="0"/>
              </a:rPr>
              <a:t>Facilities</a:t>
            </a:r>
          </a:p>
          <a:p>
            <a:pPr marL="800100" lvl="1" indent="-342900">
              <a:buFont typeface="Arial" panose="020B0604020202020204" pitchFamily="34" charset="0"/>
              <a:buChar char="•"/>
            </a:pPr>
            <a:r>
              <a:rPr lang="en-GB" sz="2000" dirty="0">
                <a:solidFill>
                  <a:srgbClr val="006699"/>
                </a:solidFill>
                <a:latin typeface="Calibri"/>
                <a:cs typeface="Calibri"/>
              </a:rPr>
              <a:t>Resource: inflation indexed but need </a:t>
            </a:r>
            <a:r>
              <a:rPr lang="en-GB" sz="2000" dirty="0" smtClean="0">
                <a:solidFill>
                  <a:srgbClr val="006699"/>
                </a:solidFill>
                <a:latin typeface="Calibri"/>
                <a:cs typeface="Calibri"/>
              </a:rPr>
              <a:t>for efficiencies </a:t>
            </a:r>
            <a:r>
              <a:rPr lang="en-GB" sz="2000" dirty="0">
                <a:solidFill>
                  <a:srgbClr val="006699"/>
                </a:solidFill>
                <a:latin typeface="Calibri"/>
                <a:cs typeface="Calibri"/>
              </a:rPr>
              <a:t>and/or </a:t>
            </a:r>
            <a:r>
              <a:rPr lang="en-GB" sz="2000" dirty="0" smtClean="0">
                <a:solidFill>
                  <a:srgbClr val="006699"/>
                </a:solidFill>
                <a:latin typeface="Calibri"/>
                <a:cs typeface="Calibri"/>
              </a:rPr>
              <a:t>generate </a:t>
            </a:r>
            <a:r>
              <a:rPr lang="en-GB" sz="2000" dirty="0">
                <a:solidFill>
                  <a:srgbClr val="006699"/>
                </a:solidFill>
                <a:latin typeface="Calibri"/>
                <a:cs typeface="Calibri"/>
              </a:rPr>
              <a:t>additional revenue in later </a:t>
            </a:r>
            <a:r>
              <a:rPr lang="en-GB" sz="2000" dirty="0" smtClean="0">
                <a:solidFill>
                  <a:srgbClr val="006699"/>
                </a:solidFill>
                <a:latin typeface="Calibri"/>
                <a:cs typeface="Calibri"/>
              </a:rPr>
              <a:t>years</a:t>
            </a:r>
            <a:endParaRPr lang="en-GB" sz="2000" dirty="0">
              <a:solidFill>
                <a:srgbClr val="006699"/>
              </a:solidFill>
              <a:latin typeface="Calibri"/>
              <a:cs typeface="Calibri"/>
            </a:endParaRPr>
          </a:p>
          <a:p>
            <a:pPr marL="800100" lvl="1" indent="-342900">
              <a:buFont typeface="Arial" panose="020B0604020202020204" pitchFamily="34" charset="0"/>
              <a:buChar char="•"/>
            </a:pPr>
            <a:r>
              <a:rPr lang="en-GB" sz="2000" dirty="0">
                <a:solidFill>
                  <a:srgbClr val="006699"/>
                </a:solidFill>
                <a:latin typeface="Calibri"/>
                <a:cs typeface="Calibri"/>
              </a:rPr>
              <a:t>Capital: inflation </a:t>
            </a:r>
            <a:r>
              <a:rPr lang="en-GB" sz="2000" dirty="0" smtClean="0">
                <a:solidFill>
                  <a:srgbClr val="006699"/>
                </a:solidFill>
                <a:latin typeface="Calibri"/>
                <a:cs typeface="Calibri"/>
              </a:rPr>
              <a:t>indexed</a:t>
            </a:r>
          </a:p>
          <a:p>
            <a:pPr marL="800100" lvl="1" indent="-342900">
              <a:buFont typeface="Arial" panose="020B0604020202020204" pitchFamily="34" charset="0"/>
              <a:buChar char="•"/>
            </a:pPr>
            <a:endParaRPr lang="en-GB" sz="2200" dirty="0">
              <a:solidFill>
                <a:srgbClr val="006699"/>
              </a:solidFill>
              <a:latin typeface="Calibri"/>
              <a:cs typeface="Calibri"/>
            </a:endParaRPr>
          </a:p>
          <a:p>
            <a:pPr marL="342900" indent="-3429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p:txBody>
      </p:sp>
      <p:sp>
        <p:nvSpPr>
          <p:cNvPr id="4" name="Title 3"/>
          <p:cNvSpPr txBox="1">
            <a:spLocks/>
          </p:cNvSpPr>
          <p:nvPr/>
        </p:nvSpPr>
        <p:spPr>
          <a:xfrm>
            <a:off x="0" y="-27384"/>
            <a:ext cx="9144000" cy="93610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accent1">
                    <a:lumMod val="50000"/>
                  </a:schemeClr>
                </a:solidFill>
                <a:latin typeface="Calibri" pitchFamily="34" charset="0"/>
                <a:ea typeface="+mj-ea"/>
                <a:cs typeface="Calibri"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fontAlgn="auto">
              <a:spcBef>
                <a:spcPts val="0"/>
              </a:spcBef>
              <a:spcAft>
                <a:spcPts val="0"/>
              </a:spcAft>
              <a:defRPr/>
            </a:pPr>
            <a:r>
              <a:rPr lang="en-GB" dirty="0" smtClean="0">
                <a:solidFill>
                  <a:srgbClr val="006699"/>
                </a:solidFill>
                <a:ea typeface="ヒラギノ角ゴ Pro W3"/>
              </a:rPr>
              <a:t>What it means for STFC</a:t>
            </a:r>
            <a:endParaRPr lang="en-GB" dirty="0">
              <a:solidFill>
                <a:srgbClr val="006699"/>
              </a:solidFill>
              <a:ea typeface="ヒラギノ角ゴ Pro W3"/>
            </a:endParaRPr>
          </a:p>
        </p:txBody>
      </p:sp>
    </p:spTree>
    <p:extLst>
      <p:ext uri="{BB962C8B-B14F-4D97-AF65-F5344CB8AC3E}">
        <p14:creationId xmlns:p14="http://schemas.microsoft.com/office/powerpoint/2010/main" val="2033249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6632"/>
            <a:ext cx="9144000" cy="908720"/>
          </a:xfr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fontAlgn="auto">
              <a:spcBef>
                <a:spcPts val="0"/>
              </a:spcBef>
              <a:spcAft>
                <a:spcPts val="0"/>
              </a:spcAft>
              <a:defRPr/>
            </a:pPr>
            <a:r>
              <a:rPr lang="en-GB" kern="1200" dirty="0" smtClean="0">
                <a:solidFill>
                  <a:srgbClr val="006699"/>
                </a:solidFill>
                <a:latin typeface="Calibri" pitchFamily="34" charset="0"/>
                <a:ea typeface="ヒラギノ角ゴ Pro W3"/>
                <a:cs typeface="Calibri" pitchFamily="34" charset="0"/>
              </a:rPr>
              <a:t>Science Board input</a:t>
            </a:r>
            <a:endParaRPr lang="en-GB" kern="1200" dirty="0">
              <a:solidFill>
                <a:srgbClr val="006699"/>
              </a:solidFill>
              <a:latin typeface="Calibri" pitchFamily="34" charset="0"/>
              <a:ea typeface="ヒラギノ角ゴ Pro W3"/>
              <a:cs typeface="Calibri" pitchFamily="34" charset="0"/>
            </a:endParaRPr>
          </a:p>
        </p:txBody>
      </p:sp>
      <p:sp>
        <p:nvSpPr>
          <p:cNvPr id="3" name="Content Placeholder 2"/>
          <p:cNvSpPr>
            <a:spLocks noGrp="1"/>
          </p:cNvSpPr>
          <p:nvPr>
            <p:ph idx="4294967295"/>
          </p:nvPr>
        </p:nvSpPr>
        <p:spPr>
          <a:xfrm>
            <a:off x="611560" y="980728"/>
            <a:ext cx="8532440" cy="5015508"/>
          </a:xfrm>
        </p:spPr>
        <p:txBody>
          <a:bodyPr/>
          <a:lstStyle/>
          <a:p>
            <a:pPr marL="342900" lvl="1" indent="-342900" defTabSz="457200">
              <a:lnSpc>
                <a:spcPct val="90000"/>
              </a:lnSpc>
              <a:spcBef>
                <a:spcPct val="0"/>
              </a:spcBef>
              <a:spcAft>
                <a:spcPts val="600"/>
              </a:spcAft>
              <a:buSzPct val="120000"/>
              <a:buFont typeface="Arial" panose="020B0604020202020204" pitchFamily="34" charset="0"/>
              <a:buChar char="•"/>
              <a:defRPr/>
            </a:pPr>
            <a:r>
              <a:rPr lang="en-US" sz="2200" kern="1200" dirty="0">
                <a:solidFill>
                  <a:schemeClr val="tx2"/>
                </a:solidFill>
                <a:latin typeface="Calibri" panose="020F0502020204030204" pitchFamily="34" charset="0"/>
                <a:ea typeface="ヒラギノ角ゴ Pro W3" charset="0"/>
                <a:cs typeface="Calibri" pitchFamily="34" charset="0"/>
              </a:rPr>
              <a:t>Already planned a balance of </a:t>
            </a:r>
            <a:r>
              <a:rPr lang="en-US" sz="2200" kern="1200" dirty="0" err="1">
                <a:solidFill>
                  <a:schemeClr val="tx2"/>
                </a:solidFill>
                <a:latin typeface="Calibri" panose="020F0502020204030204" pitchFamily="34" charset="0"/>
                <a:ea typeface="ヒラギノ角ゴ Pro W3" charset="0"/>
                <a:cs typeface="Calibri" pitchFamily="34" charset="0"/>
              </a:rPr>
              <a:t>programme</a:t>
            </a:r>
            <a:r>
              <a:rPr lang="en-US" sz="2200" kern="1200" dirty="0">
                <a:solidFill>
                  <a:schemeClr val="tx2"/>
                </a:solidFill>
                <a:latin typeface="Calibri" panose="020F0502020204030204" pitchFamily="34" charset="0"/>
                <a:ea typeface="ヒラギノ角ゴ Pro W3" charset="0"/>
                <a:cs typeface="Calibri" pitchFamily="34" charset="0"/>
              </a:rPr>
              <a:t> exercise this year for the PPAN </a:t>
            </a:r>
            <a:r>
              <a:rPr lang="en-US" sz="2200" kern="1200" dirty="0" err="1">
                <a:solidFill>
                  <a:schemeClr val="tx2"/>
                </a:solidFill>
                <a:latin typeface="Calibri" panose="020F0502020204030204" pitchFamily="34" charset="0"/>
                <a:ea typeface="ヒラギノ角ゴ Pro W3" charset="0"/>
                <a:cs typeface="Calibri" pitchFamily="34" charset="0"/>
              </a:rPr>
              <a:t>programme</a:t>
            </a:r>
            <a:r>
              <a:rPr lang="en-US" sz="2200" kern="1200" dirty="0">
                <a:solidFill>
                  <a:schemeClr val="tx2"/>
                </a:solidFill>
                <a:latin typeface="Calibri" panose="020F0502020204030204" pitchFamily="34" charset="0"/>
                <a:ea typeface="ヒラギノ角ゴ Pro W3" charset="0"/>
                <a:cs typeface="Calibri" pitchFamily="34" charset="0"/>
              </a:rPr>
              <a:t> </a:t>
            </a:r>
            <a:endParaRPr lang="en-US" sz="2200" kern="1200" dirty="0" smtClean="0">
              <a:solidFill>
                <a:schemeClr val="tx2"/>
              </a:solidFill>
              <a:latin typeface="Calibri" panose="020F0502020204030204" pitchFamily="34" charset="0"/>
              <a:ea typeface="ヒラギノ角ゴ Pro W3" charset="0"/>
              <a:cs typeface="Calibri" pitchFamily="34" charset="0"/>
            </a:endParaRPr>
          </a:p>
          <a:p>
            <a:pPr marL="342900" lvl="1" indent="-342900" defTabSz="457200">
              <a:lnSpc>
                <a:spcPct val="90000"/>
              </a:lnSpc>
              <a:spcBef>
                <a:spcPct val="0"/>
              </a:spcBef>
              <a:spcAft>
                <a:spcPts val="600"/>
              </a:spcAft>
              <a:buSzPct val="120000"/>
              <a:buFont typeface="Arial" panose="020B0604020202020204" pitchFamily="34" charset="0"/>
              <a:buChar char="•"/>
              <a:defRPr/>
            </a:pPr>
            <a:r>
              <a:rPr lang="en-US" sz="2200" kern="1200" dirty="0" smtClean="0">
                <a:solidFill>
                  <a:schemeClr val="tx2"/>
                </a:solidFill>
                <a:latin typeface="Calibri" panose="020F0502020204030204" pitchFamily="34" charset="0"/>
                <a:ea typeface="ヒラギノ角ゴ Pro W3" charset="0"/>
                <a:cs typeface="Calibri" pitchFamily="34" charset="0"/>
              </a:rPr>
              <a:t>Exact </a:t>
            </a:r>
            <a:r>
              <a:rPr lang="en-US" sz="2200" kern="1200" dirty="0">
                <a:solidFill>
                  <a:schemeClr val="tx2"/>
                </a:solidFill>
                <a:latin typeface="Calibri" panose="020F0502020204030204" pitchFamily="34" charset="0"/>
                <a:ea typeface="ヒラギノ角ゴ Pro W3" charset="0"/>
                <a:cs typeface="Calibri" pitchFamily="34" charset="0"/>
              </a:rPr>
              <a:t>form of this review to be discussed at April </a:t>
            </a:r>
            <a:r>
              <a:rPr lang="en-US" sz="2200" kern="1200" dirty="0" smtClean="0">
                <a:solidFill>
                  <a:schemeClr val="tx2"/>
                </a:solidFill>
                <a:latin typeface="Calibri" panose="020F0502020204030204" pitchFamily="34" charset="0"/>
                <a:ea typeface="ヒラギノ角ゴ Pro W3" charset="0"/>
                <a:cs typeface="Calibri" pitchFamily="34" charset="0"/>
              </a:rPr>
              <a:t>Science Board meeting</a:t>
            </a:r>
            <a:endParaRPr lang="en-US" sz="2200" kern="1200" dirty="0">
              <a:solidFill>
                <a:schemeClr val="tx2"/>
              </a:solidFill>
              <a:latin typeface="Calibri" panose="020F0502020204030204" pitchFamily="34" charset="0"/>
              <a:ea typeface="ヒラギノ角ゴ Pro W3" charset="0"/>
              <a:cs typeface="Calibri" pitchFamily="34" charset="0"/>
            </a:endParaRPr>
          </a:p>
          <a:p>
            <a:pPr marL="342900" lvl="1" indent="-342900" defTabSz="457200">
              <a:lnSpc>
                <a:spcPct val="90000"/>
              </a:lnSpc>
              <a:spcBef>
                <a:spcPct val="0"/>
              </a:spcBef>
              <a:spcAft>
                <a:spcPts val="600"/>
              </a:spcAft>
              <a:buSzPct val="120000"/>
              <a:buFont typeface="Arial" panose="020B0604020202020204" pitchFamily="34" charset="0"/>
              <a:buChar char="•"/>
              <a:defRPr/>
            </a:pPr>
            <a:r>
              <a:rPr lang="en-US" sz="2200" kern="1200" dirty="0" smtClean="0">
                <a:solidFill>
                  <a:schemeClr val="tx2"/>
                </a:solidFill>
                <a:latin typeface="Calibri" panose="020F0502020204030204" pitchFamily="34" charset="0"/>
                <a:ea typeface="ヒラギノ角ゴ Pro W3" charset="0"/>
                <a:cs typeface="Calibri" pitchFamily="34" charset="0"/>
              </a:rPr>
              <a:t>Likely </a:t>
            </a:r>
            <a:r>
              <a:rPr lang="en-US" sz="2200" kern="1200" dirty="0">
                <a:solidFill>
                  <a:schemeClr val="tx2"/>
                </a:solidFill>
                <a:latin typeface="Calibri" panose="020F0502020204030204" pitchFamily="34" charset="0"/>
                <a:ea typeface="ヒラギノ角ゴ Pro W3" charset="0"/>
                <a:cs typeface="Calibri" pitchFamily="34" charset="0"/>
              </a:rPr>
              <a:t>a </a:t>
            </a:r>
            <a:r>
              <a:rPr lang="en-US" sz="2200" kern="1200" dirty="0" smtClean="0">
                <a:solidFill>
                  <a:schemeClr val="tx2"/>
                </a:solidFill>
                <a:latin typeface="Calibri" panose="020F0502020204030204" pitchFamily="34" charset="0"/>
                <a:ea typeface="ヒラギノ角ゴ Pro W3" charset="0"/>
                <a:cs typeface="Calibri" pitchFamily="34" charset="0"/>
              </a:rPr>
              <a:t>sub-group </a:t>
            </a:r>
            <a:r>
              <a:rPr lang="en-US" sz="2200" kern="1200" dirty="0">
                <a:solidFill>
                  <a:schemeClr val="tx2"/>
                </a:solidFill>
                <a:latin typeface="Calibri" panose="020F0502020204030204" pitchFamily="34" charset="0"/>
                <a:ea typeface="ヒラギノ角ゴ Pro W3" charset="0"/>
                <a:cs typeface="Calibri" pitchFamily="34" charset="0"/>
              </a:rPr>
              <a:t>of </a:t>
            </a:r>
            <a:r>
              <a:rPr lang="en-US" sz="2200" kern="1200" dirty="0" smtClean="0">
                <a:solidFill>
                  <a:schemeClr val="tx2"/>
                </a:solidFill>
                <a:latin typeface="Calibri" panose="020F0502020204030204" pitchFamily="34" charset="0"/>
                <a:ea typeface="ヒラギノ角ゴ Pro W3" charset="0"/>
                <a:cs typeface="Calibri" pitchFamily="34" charset="0"/>
              </a:rPr>
              <a:t>Science Board </a:t>
            </a:r>
            <a:r>
              <a:rPr lang="en-US" sz="2200" kern="1200" dirty="0">
                <a:solidFill>
                  <a:schemeClr val="tx2"/>
                </a:solidFill>
                <a:latin typeface="Calibri" panose="020F0502020204030204" pitchFamily="34" charset="0"/>
                <a:ea typeface="ヒラギノ角ゴ Pro W3" charset="0"/>
                <a:cs typeface="Calibri" pitchFamily="34" charset="0"/>
              </a:rPr>
              <a:t>including appropriate non core members to get the correct expertise</a:t>
            </a:r>
          </a:p>
          <a:p>
            <a:pPr marL="342900" lvl="1" indent="-342900" defTabSz="457200">
              <a:lnSpc>
                <a:spcPct val="90000"/>
              </a:lnSpc>
              <a:spcBef>
                <a:spcPct val="0"/>
              </a:spcBef>
              <a:spcAft>
                <a:spcPts val="600"/>
              </a:spcAft>
              <a:buSzPct val="120000"/>
              <a:buFont typeface="Arial" panose="020B0604020202020204" pitchFamily="34" charset="0"/>
              <a:buChar char="•"/>
              <a:defRPr/>
            </a:pPr>
            <a:r>
              <a:rPr lang="en-US" sz="2200" kern="1200" dirty="0" smtClean="0">
                <a:solidFill>
                  <a:schemeClr val="tx2"/>
                </a:solidFill>
                <a:latin typeface="Calibri" panose="020F0502020204030204" pitchFamily="34" charset="0"/>
                <a:ea typeface="ヒラギノ角ゴ Pro W3" charset="0"/>
                <a:cs typeface="Calibri" pitchFamily="34" charset="0"/>
              </a:rPr>
              <a:t>Will </a:t>
            </a:r>
            <a:r>
              <a:rPr lang="en-US" sz="2200" kern="1200" dirty="0">
                <a:solidFill>
                  <a:schemeClr val="tx2"/>
                </a:solidFill>
                <a:latin typeface="Calibri" panose="020F0502020204030204" pitchFamily="34" charset="0"/>
                <a:ea typeface="ヒラギノ角ゴ Pro W3" charset="0"/>
                <a:cs typeface="Calibri" pitchFamily="34" charset="0"/>
              </a:rPr>
              <a:t>include consultation with </a:t>
            </a:r>
            <a:r>
              <a:rPr lang="en-US" sz="2200" kern="1200" dirty="0" smtClean="0">
                <a:solidFill>
                  <a:schemeClr val="tx2"/>
                </a:solidFill>
                <a:latin typeface="Calibri" panose="020F0502020204030204" pitchFamily="34" charset="0"/>
                <a:ea typeface="ヒラギノ角ゴ Pro W3" charset="0"/>
                <a:cs typeface="Calibri" pitchFamily="34" charset="0"/>
              </a:rPr>
              <a:t>community </a:t>
            </a:r>
          </a:p>
          <a:p>
            <a:pPr marL="799993" lvl="2" indent="-342900" defTabSz="457200">
              <a:lnSpc>
                <a:spcPct val="90000"/>
              </a:lnSpc>
              <a:spcBef>
                <a:spcPct val="0"/>
              </a:spcBef>
              <a:spcAft>
                <a:spcPts val="600"/>
              </a:spcAft>
              <a:buSzPct val="120000"/>
              <a:buFont typeface="Arial" panose="020B0604020202020204" pitchFamily="34" charset="0"/>
              <a:buChar char="•"/>
              <a:defRPr/>
            </a:pPr>
            <a:r>
              <a:rPr lang="en-US" altLang="en-US" sz="2000" kern="1200" dirty="0" smtClean="0">
                <a:solidFill>
                  <a:srgbClr val="006699"/>
                </a:solidFill>
                <a:latin typeface="Calibri" pitchFamily="34" charset="0"/>
                <a:ea typeface="ヒラギノ角ゴ Pro W3" charset="0"/>
                <a:cs typeface="Arial" pitchFamily="34" charset="0"/>
              </a:rPr>
              <a:t>Probably via Advisory Panels</a:t>
            </a:r>
          </a:p>
          <a:p>
            <a:pPr marL="342900" lvl="1" indent="-342900" defTabSz="457200">
              <a:lnSpc>
                <a:spcPct val="90000"/>
              </a:lnSpc>
              <a:spcBef>
                <a:spcPct val="0"/>
              </a:spcBef>
              <a:spcAft>
                <a:spcPts val="600"/>
              </a:spcAft>
              <a:buSzPct val="120000"/>
              <a:buFont typeface="Arial" panose="020B0604020202020204" pitchFamily="34" charset="0"/>
              <a:buChar char="•"/>
              <a:defRPr/>
            </a:pPr>
            <a:r>
              <a:rPr lang="en-US" sz="2200" kern="1200" dirty="0" smtClean="0">
                <a:solidFill>
                  <a:schemeClr val="tx2"/>
                </a:solidFill>
                <a:latin typeface="Calibri" panose="020F0502020204030204" pitchFamily="34" charset="0"/>
                <a:ea typeface="ヒラギノ角ゴ Pro W3" charset="0"/>
                <a:cs typeface="Calibri" pitchFamily="34" charset="0"/>
              </a:rPr>
              <a:t>Not </a:t>
            </a:r>
            <a:r>
              <a:rPr lang="en-US" sz="2200" kern="1200" dirty="0">
                <a:solidFill>
                  <a:schemeClr val="tx2"/>
                </a:solidFill>
                <a:latin typeface="Calibri" panose="020F0502020204030204" pitchFamily="34" charset="0"/>
                <a:ea typeface="ヒラギノ角ゴ Pro W3" charset="0"/>
                <a:cs typeface="Calibri" pitchFamily="34" charset="0"/>
              </a:rPr>
              <a:t>same process as in the previous programmatic reviews, we may well wish to ask more targeted </a:t>
            </a:r>
            <a:r>
              <a:rPr lang="en-US" sz="2200" kern="1200" dirty="0" smtClean="0">
                <a:solidFill>
                  <a:schemeClr val="tx2"/>
                </a:solidFill>
                <a:latin typeface="Calibri" panose="020F0502020204030204" pitchFamily="34" charset="0"/>
                <a:ea typeface="ヒラギノ角ゴ Pro W3" charset="0"/>
                <a:cs typeface="Calibri" pitchFamily="34" charset="0"/>
              </a:rPr>
              <a:t>questions</a:t>
            </a:r>
            <a:endParaRPr lang="en-US" sz="2200" kern="1200" dirty="0">
              <a:solidFill>
                <a:schemeClr val="tx2"/>
              </a:solidFill>
              <a:latin typeface="Calibri" panose="020F0502020204030204" pitchFamily="34" charset="0"/>
              <a:ea typeface="ヒラギノ角ゴ Pro W3" charset="0"/>
              <a:cs typeface="Calibri" pitchFamily="34" charset="0"/>
            </a:endParaRPr>
          </a:p>
        </p:txBody>
      </p:sp>
    </p:spTree>
    <p:extLst>
      <p:ext uri="{BB962C8B-B14F-4D97-AF65-F5344CB8AC3E}">
        <p14:creationId xmlns:p14="http://schemas.microsoft.com/office/powerpoint/2010/main" val="2973649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14954" y="36284"/>
            <a:ext cx="9158288" cy="900891"/>
          </a:xfrm>
          <a:prstGeom prst="rect">
            <a:avLst/>
          </a:prstGeom>
          <a:noFill/>
          <a:ln w="9525">
            <a:noFill/>
            <a:miter lim="800000"/>
            <a:headEnd/>
            <a:tailEnd/>
          </a:ln>
        </p:spPr>
        <p:txBody>
          <a:bodyPr anchor="ctr"/>
          <a:lstStyle/>
          <a:p>
            <a:pPr algn="ctr" fontAlgn="auto">
              <a:spcBef>
                <a:spcPts val="0"/>
              </a:spcBef>
              <a:spcAft>
                <a:spcPts val="0"/>
              </a:spcAft>
              <a:defRPr/>
            </a:pPr>
            <a:r>
              <a:rPr lang="en-GB" sz="4400" b="1" dirty="0" smtClean="0">
                <a:solidFill>
                  <a:srgbClr val="006699"/>
                </a:solidFill>
                <a:latin typeface="Calibri" pitchFamily="34" charset="0"/>
                <a:ea typeface="+mj-ea"/>
                <a:cs typeface="Calibri" pitchFamily="34" charset="0"/>
              </a:rPr>
              <a:t>Global Challenges Research Fund</a:t>
            </a:r>
            <a:endParaRPr lang="en-GB" sz="4400" b="1" dirty="0">
              <a:solidFill>
                <a:srgbClr val="006699"/>
              </a:solidFill>
              <a:latin typeface="Calibri" pitchFamily="34" charset="0"/>
              <a:ea typeface="+mj-ea"/>
              <a:cs typeface="Calibri" pitchFamily="34" charset="0"/>
            </a:endParaRPr>
          </a:p>
        </p:txBody>
      </p:sp>
      <p:sp>
        <p:nvSpPr>
          <p:cNvPr id="9" name="Rectangle 3"/>
          <p:cNvSpPr txBox="1">
            <a:spLocks noChangeArrowheads="1"/>
          </p:cNvSpPr>
          <p:nvPr/>
        </p:nvSpPr>
        <p:spPr bwMode="auto">
          <a:xfrm>
            <a:off x="467544" y="937175"/>
            <a:ext cx="8675790" cy="5740063"/>
          </a:xfrm>
          <a:prstGeom prst="rect">
            <a:avLst/>
          </a:prstGeom>
          <a:noFill/>
          <a:ln w="9525">
            <a:noFill/>
            <a:miter lim="800000"/>
            <a:headEnd/>
            <a:tailEnd/>
          </a:ln>
        </p:spPr>
        <p:txBody>
          <a:bodyPr/>
          <a:lstStyle/>
          <a:p>
            <a:pPr marL="342900" lvl="1" indent="-342900" defTabSz="457200">
              <a:lnSpc>
                <a:spcPct val="90000"/>
              </a:lnSpc>
              <a:spcAft>
                <a:spcPts val="600"/>
              </a:spcAft>
              <a:buSzPct val="120000"/>
              <a:buFont typeface="Arial" panose="020B0604020202020204" pitchFamily="34" charset="0"/>
              <a:buChar char="•"/>
              <a:defRPr/>
            </a:pPr>
            <a:r>
              <a:rPr lang="en-GB" sz="2200" dirty="0" smtClean="0">
                <a:latin typeface="Calibri" panose="020F0502020204030204" pitchFamily="34" charset="0"/>
                <a:cs typeface="Calibri" panose="020F0502020204030204" pitchFamily="34" charset="0"/>
              </a:rPr>
              <a:t>£</a:t>
            </a:r>
            <a:r>
              <a:rPr lang="en-GB" sz="2200" dirty="0">
                <a:latin typeface="Calibri" panose="020F0502020204030204" pitchFamily="34" charset="0"/>
                <a:cs typeface="Calibri" panose="020F0502020204030204" pitchFamily="34" charset="0"/>
              </a:rPr>
              <a:t>3.5m </a:t>
            </a:r>
            <a:r>
              <a:rPr lang="en-GB" sz="2200" dirty="0" smtClean="0">
                <a:latin typeface="Calibri" panose="020F0502020204030204" pitchFamily="34" charset="0"/>
                <a:cs typeface="Calibri" panose="020F0502020204030204" pitchFamily="34" charset="0"/>
              </a:rPr>
              <a:t>p.a. allocated </a:t>
            </a:r>
            <a:r>
              <a:rPr lang="en-GB" sz="2200" dirty="0">
                <a:latin typeface="Calibri" panose="020F0502020204030204" pitchFamily="34" charset="0"/>
                <a:cs typeface="Calibri" panose="020F0502020204030204" pitchFamily="34" charset="0"/>
              </a:rPr>
              <a:t>to STFC </a:t>
            </a:r>
            <a:r>
              <a:rPr lang="en-GB" sz="2200" dirty="0" smtClean="0">
                <a:latin typeface="Calibri" panose="020F0502020204030204" pitchFamily="34" charset="0"/>
                <a:cs typeface="Calibri" panose="020F0502020204030204" pitchFamily="34" charset="0"/>
              </a:rPr>
              <a:t>- will </a:t>
            </a:r>
            <a:r>
              <a:rPr lang="en-GB" sz="2200" dirty="0">
                <a:latin typeface="Calibri" panose="020F0502020204030204" pitchFamily="34" charset="0"/>
                <a:cs typeface="Calibri" panose="020F0502020204030204" pitchFamily="34" charset="0"/>
              </a:rPr>
              <a:t>be managed by our Programmes Directorate</a:t>
            </a:r>
          </a:p>
          <a:p>
            <a:pPr marL="800100" lvl="2" indent="-342900" defTabSz="457200">
              <a:lnSpc>
                <a:spcPct val="90000"/>
              </a:lnSpc>
              <a:spcAft>
                <a:spcPts val="600"/>
              </a:spcAft>
              <a:buSzPct val="120000"/>
              <a:buFont typeface="Arial" panose="020B0604020202020204" pitchFamily="34" charset="0"/>
              <a:buChar char="•"/>
              <a:defRPr/>
            </a:pPr>
            <a:r>
              <a:rPr lang="en-GB" sz="2000" dirty="0">
                <a:solidFill>
                  <a:srgbClr val="006699"/>
                </a:solidFill>
                <a:latin typeface="Calibri"/>
                <a:cs typeface="Calibri"/>
              </a:rPr>
              <a:t>Needs to fund ODA compliant </a:t>
            </a:r>
            <a:r>
              <a:rPr lang="en-GB" sz="2000" dirty="0" smtClean="0">
                <a:solidFill>
                  <a:srgbClr val="006699"/>
                </a:solidFill>
                <a:latin typeface="Calibri"/>
                <a:cs typeface="Calibri"/>
              </a:rPr>
              <a:t>activities</a:t>
            </a:r>
            <a:endParaRPr lang="en-GB" sz="2000" dirty="0" smtClean="0">
              <a:latin typeface="Calibri" panose="020F0502020204030204" pitchFamily="34" charset="0"/>
              <a:cs typeface="Calibri" panose="020F0502020204030204" pitchFamily="34" charset="0"/>
            </a:endParaRPr>
          </a:p>
          <a:p>
            <a:pPr marL="342900" lvl="1" indent="-342900" defTabSz="457200">
              <a:lnSpc>
                <a:spcPct val="90000"/>
              </a:lnSpc>
              <a:spcAft>
                <a:spcPts val="600"/>
              </a:spcAft>
              <a:buSzPct val="120000"/>
              <a:buFont typeface="Arial" panose="020B0604020202020204" pitchFamily="34" charset="0"/>
              <a:buChar char="•"/>
              <a:defRPr/>
            </a:pPr>
            <a:r>
              <a:rPr lang="en-GB" sz="2200" dirty="0" smtClean="0">
                <a:latin typeface="Calibri" panose="020F0502020204030204" pitchFamily="34" charset="0"/>
                <a:cs typeface="Calibri" panose="020F0502020204030204" pitchFamily="34" charset="0"/>
              </a:rPr>
              <a:t>£700m of GCRF yet to be allocated until 2021 with £38m for 2017/18 alone </a:t>
            </a:r>
          </a:p>
          <a:p>
            <a:pPr marL="800100" lvl="2" indent="-342900" defTabSz="457200">
              <a:lnSpc>
                <a:spcPct val="90000"/>
              </a:lnSpc>
              <a:spcAft>
                <a:spcPts val="600"/>
              </a:spcAft>
              <a:buSzPct val="120000"/>
              <a:buFont typeface="Arial" panose="020B0604020202020204" pitchFamily="34" charset="0"/>
              <a:buChar char="•"/>
              <a:defRPr/>
            </a:pPr>
            <a:r>
              <a:rPr lang="en-GB" sz="2000" dirty="0" smtClean="0">
                <a:solidFill>
                  <a:srgbClr val="006699"/>
                </a:solidFill>
                <a:latin typeface="Calibri"/>
                <a:cs typeface="Calibri"/>
              </a:rPr>
              <a:t>Also (separately) there will be an extension and significant uplift in the Newton Fund</a:t>
            </a:r>
          </a:p>
          <a:p>
            <a:pPr marL="342900" lvl="1" indent="-342900" defTabSz="457200">
              <a:lnSpc>
                <a:spcPct val="90000"/>
              </a:lnSpc>
              <a:spcAft>
                <a:spcPts val="600"/>
              </a:spcAft>
              <a:buSzPct val="120000"/>
              <a:buFont typeface="Arial" panose="020B0604020202020204" pitchFamily="34" charset="0"/>
              <a:buChar char="•"/>
              <a:defRPr/>
            </a:pPr>
            <a:r>
              <a:rPr lang="en-GB" sz="2200" dirty="0" smtClean="0">
                <a:latin typeface="Calibri" panose="020F0502020204030204" pitchFamily="34" charset="0"/>
                <a:cs typeface="Calibri" panose="020F0502020204030204" pitchFamily="34" charset="0"/>
              </a:rPr>
              <a:t>Programme still being designed </a:t>
            </a:r>
          </a:p>
          <a:p>
            <a:pPr marL="342900" lvl="1" indent="-342900" defTabSz="457200">
              <a:lnSpc>
                <a:spcPct val="90000"/>
              </a:lnSpc>
              <a:spcAft>
                <a:spcPts val="600"/>
              </a:spcAft>
              <a:buSzPct val="120000"/>
              <a:buFont typeface="Arial" panose="020B0604020202020204" pitchFamily="34" charset="0"/>
              <a:buChar char="•"/>
              <a:defRPr/>
            </a:pPr>
            <a:r>
              <a:rPr lang="en-GB" sz="2200" dirty="0" smtClean="0">
                <a:latin typeface="Calibri" panose="020F0502020204030204" pitchFamily="34" charset="0"/>
                <a:cs typeface="Calibri" panose="020F0502020204030204" pitchFamily="34" charset="0"/>
              </a:rPr>
              <a:t>Seems </a:t>
            </a:r>
            <a:r>
              <a:rPr lang="en-GB" sz="2200" dirty="0">
                <a:latin typeface="Calibri" panose="020F0502020204030204" pitchFamily="34" charset="0"/>
                <a:cs typeface="Calibri" panose="020F0502020204030204" pitchFamily="34" charset="0"/>
              </a:rPr>
              <a:t>l</a:t>
            </a:r>
            <a:r>
              <a:rPr lang="en-GB" sz="2200" dirty="0" smtClean="0">
                <a:latin typeface="Calibri" panose="020F0502020204030204" pitchFamily="34" charset="0"/>
                <a:cs typeface="Calibri" panose="020F0502020204030204" pitchFamily="34" charset="0"/>
              </a:rPr>
              <a:t>ikely to be a single central pot held in RCUK with </a:t>
            </a:r>
            <a:r>
              <a:rPr lang="en-GB" sz="2200" dirty="0">
                <a:latin typeface="Calibri" panose="020F0502020204030204" pitchFamily="34" charset="0"/>
                <a:cs typeface="Calibri" panose="020F0502020204030204" pitchFamily="34" charset="0"/>
              </a:rPr>
              <a:t>f</a:t>
            </a:r>
            <a:r>
              <a:rPr lang="en-GB" sz="2200" dirty="0" smtClean="0">
                <a:latin typeface="Calibri" panose="020F0502020204030204" pitchFamily="34" charset="0"/>
                <a:cs typeface="Calibri" panose="020F0502020204030204" pitchFamily="34" charset="0"/>
              </a:rPr>
              <a:t>unding flowing direct to researchers rather than via STFC</a:t>
            </a:r>
          </a:p>
          <a:p>
            <a:pPr marL="342900" lvl="1" indent="-342900" defTabSz="457200">
              <a:lnSpc>
                <a:spcPct val="90000"/>
              </a:lnSpc>
              <a:spcAft>
                <a:spcPts val="600"/>
              </a:spcAft>
              <a:buSzPct val="120000"/>
              <a:buFont typeface="Arial" panose="020B0604020202020204" pitchFamily="34" charset="0"/>
              <a:buChar char="•"/>
              <a:defRPr/>
            </a:pPr>
            <a:r>
              <a:rPr lang="en-GB" sz="2200" dirty="0" smtClean="0">
                <a:latin typeface="Calibri" panose="020F0502020204030204" pitchFamily="34" charset="0"/>
                <a:cs typeface="Calibri" panose="020F0502020204030204" pitchFamily="34" charset="0"/>
              </a:rPr>
              <a:t>Call(s) likely later in 2016 for spend to start in 2017/18</a:t>
            </a:r>
          </a:p>
          <a:p>
            <a:pPr marL="800100" lvl="2" indent="-342900" defTabSz="457200">
              <a:lnSpc>
                <a:spcPct val="90000"/>
              </a:lnSpc>
              <a:spcAft>
                <a:spcPts val="600"/>
              </a:spcAft>
              <a:buSzPct val="120000"/>
              <a:buFont typeface="Arial" panose="020B0604020202020204" pitchFamily="34" charset="0"/>
              <a:buChar char="•"/>
              <a:defRPr/>
            </a:pPr>
            <a:endParaRPr lang="en-GB" sz="2200" kern="0" dirty="0">
              <a:solidFill>
                <a:srgbClr val="006699"/>
              </a:solidFill>
              <a:latin typeface="Calibri"/>
              <a:cs typeface="Calibri"/>
            </a:endParaRPr>
          </a:p>
          <a:p>
            <a:pPr marL="742950" lvl="1" indent="-285750">
              <a:lnSpc>
                <a:spcPct val="90000"/>
              </a:lnSpc>
              <a:spcBef>
                <a:spcPct val="20000"/>
              </a:spcBef>
              <a:defRPr/>
            </a:pPr>
            <a:endParaRPr lang="en-GB" sz="2200" dirty="0">
              <a:solidFill>
                <a:srgbClr val="006699"/>
              </a:solidFill>
              <a:cs typeface="Calibri" pitchFamily="34" charset="0"/>
            </a:endParaRPr>
          </a:p>
        </p:txBody>
      </p:sp>
    </p:spTree>
    <p:extLst>
      <p:ext uri="{BB962C8B-B14F-4D97-AF65-F5344CB8AC3E}">
        <p14:creationId xmlns:p14="http://schemas.microsoft.com/office/powerpoint/2010/main" val="2324889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954" y="7829"/>
            <a:ext cx="9158288" cy="828883"/>
          </a:xfrm>
          <a:prstGeom prst="rect">
            <a:avLst/>
          </a:prstGeom>
          <a:noFill/>
          <a:ln w="9525">
            <a:noFill/>
            <a:miter lim="800000"/>
            <a:headEnd/>
            <a:tailEnd/>
          </a:ln>
        </p:spPr>
        <p:txBody>
          <a:bodyPr anchor="ctr"/>
          <a:lstStyle/>
          <a:p>
            <a:pPr algn="ctr" eaLnBrk="0" hangingPunct="0">
              <a:defRPr/>
            </a:pPr>
            <a:r>
              <a:rPr lang="en-GB" sz="4400" b="1" dirty="0" smtClean="0">
                <a:solidFill>
                  <a:srgbClr val="006699"/>
                </a:solidFill>
                <a:latin typeface="Calibri" pitchFamily="34" charset="0"/>
                <a:ea typeface="ヒラギノ角ゴ Pro W3"/>
                <a:cs typeface="Calibri" pitchFamily="34" charset="0"/>
              </a:rPr>
              <a:t>What next?</a:t>
            </a:r>
            <a:endParaRPr lang="en-GB" sz="4400" b="1" dirty="0">
              <a:solidFill>
                <a:srgbClr val="006699"/>
              </a:solidFill>
              <a:latin typeface="Calibri" pitchFamily="34" charset="0"/>
              <a:ea typeface="ヒラギノ角ゴ Pro W3"/>
              <a:cs typeface="Calibri" pitchFamily="34" charset="0"/>
            </a:endParaRPr>
          </a:p>
        </p:txBody>
      </p:sp>
      <p:sp>
        <p:nvSpPr>
          <p:cNvPr id="3" name="Content Placeholder 2"/>
          <p:cNvSpPr txBox="1">
            <a:spLocks/>
          </p:cNvSpPr>
          <p:nvPr/>
        </p:nvSpPr>
        <p:spPr bwMode="auto">
          <a:xfrm>
            <a:off x="683568" y="836712"/>
            <a:ext cx="5328592"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Lucida Grande" charset="0"/>
                <a:ea typeface="ヒラギノ角ゴ Pro W3" charset="0"/>
                <a:cs typeface="ヒラギノ角ゴ Pro W3" charset="0"/>
              </a:defRPr>
            </a:lvl1pPr>
            <a:lvl2pPr marL="457093" algn="l" rtl="0" eaLnBrk="0" fontAlgn="base" hangingPunct="0">
              <a:spcBef>
                <a:spcPct val="0"/>
              </a:spcBef>
              <a:spcAft>
                <a:spcPct val="0"/>
              </a:spcAft>
              <a:defRPr sz="2400" kern="1200">
                <a:solidFill>
                  <a:schemeClr val="tx1"/>
                </a:solidFill>
                <a:latin typeface="Lucida Grande" charset="0"/>
                <a:ea typeface="ヒラギノ角ゴ Pro W3" charset="0"/>
                <a:cs typeface="ヒラギノ角ゴ Pro W3" charset="0"/>
              </a:defRPr>
            </a:lvl2pPr>
            <a:lvl3pPr marL="914186" algn="l" rtl="0" eaLnBrk="0" fontAlgn="base" hangingPunct="0">
              <a:spcBef>
                <a:spcPct val="0"/>
              </a:spcBef>
              <a:spcAft>
                <a:spcPct val="0"/>
              </a:spcAft>
              <a:defRPr sz="2400" kern="1200">
                <a:solidFill>
                  <a:schemeClr val="tx1"/>
                </a:solidFill>
                <a:latin typeface="Lucida Grande" charset="0"/>
                <a:ea typeface="ヒラギノ角ゴ Pro W3" charset="0"/>
                <a:cs typeface="ヒラギノ角ゴ Pro W3" charset="0"/>
              </a:defRPr>
            </a:lvl3pPr>
            <a:lvl4pPr marL="1371279" algn="l" rtl="0" eaLnBrk="0" fontAlgn="base" hangingPunct="0">
              <a:spcBef>
                <a:spcPct val="0"/>
              </a:spcBef>
              <a:spcAft>
                <a:spcPct val="0"/>
              </a:spcAft>
              <a:defRPr sz="2400" kern="1200">
                <a:solidFill>
                  <a:schemeClr val="tx1"/>
                </a:solidFill>
                <a:latin typeface="Lucida Grande" charset="0"/>
                <a:ea typeface="ヒラギノ角ゴ Pro W3" charset="0"/>
                <a:cs typeface="ヒラギノ角ゴ Pro W3" charset="0"/>
              </a:defRPr>
            </a:lvl4pPr>
            <a:lvl5pPr marL="1828372" algn="l" rtl="0" eaLnBrk="0" fontAlgn="base" hangingPunct="0">
              <a:spcBef>
                <a:spcPct val="0"/>
              </a:spcBef>
              <a:spcAft>
                <a:spcPct val="0"/>
              </a:spcAft>
              <a:defRPr sz="2400" kern="1200">
                <a:solidFill>
                  <a:schemeClr val="tx1"/>
                </a:solidFill>
                <a:latin typeface="Lucida Grande" charset="0"/>
                <a:ea typeface="ヒラギノ角ゴ Pro W3" charset="0"/>
                <a:cs typeface="ヒラギノ角ゴ Pro W3" charset="0"/>
              </a:defRPr>
            </a:lvl5pPr>
            <a:lvl6pPr marL="2285465" algn="l" defTabSz="457093" rtl="0" eaLnBrk="1" latinLnBrk="0" hangingPunct="1">
              <a:defRPr sz="2400" kern="1200">
                <a:solidFill>
                  <a:schemeClr val="tx1"/>
                </a:solidFill>
                <a:latin typeface="Lucida Grande" charset="0"/>
                <a:ea typeface="ヒラギノ角ゴ Pro W3" charset="0"/>
                <a:cs typeface="ヒラギノ角ゴ Pro W3" charset="0"/>
              </a:defRPr>
            </a:lvl6pPr>
            <a:lvl7pPr marL="2742557" algn="l" defTabSz="457093" rtl="0" eaLnBrk="1" latinLnBrk="0" hangingPunct="1">
              <a:defRPr sz="2400" kern="1200">
                <a:solidFill>
                  <a:schemeClr val="tx1"/>
                </a:solidFill>
                <a:latin typeface="Lucida Grande" charset="0"/>
                <a:ea typeface="ヒラギノ角ゴ Pro W3" charset="0"/>
                <a:cs typeface="ヒラギノ角ゴ Pro W3" charset="0"/>
              </a:defRPr>
            </a:lvl7pPr>
            <a:lvl8pPr marL="3199650" algn="l" defTabSz="457093" rtl="0" eaLnBrk="1" latinLnBrk="0" hangingPunct="1">
              <a:defRPr sz="2400" kern="1200">
                <a:solidFill>
                  <a:schemeClr val="tx1"/>
                </a:solidFill>
                <a:latin typeface="Lucida Grande" charset="0"/>
                <a:ea typeface="ヒラギノ角ゴ Pro W3" charset="0"/>
                <a:cs typeface="ヒラギノ角ゴ Pro W3" charset="0"/>
              </a:defRPr>
            </a:lvl8pPr>
            <a:lvl9pPr marL="3656743" algn="l" defTabSz="457093" rtl="0" eaLnBrk="1" latinLnBrk="0" hangingPunct="1">
              <a:defRPr sz="2400" kern="1200">
                <a:solidFill>
                  <a:schemeClr val="tx1"/>
                </a:solidFill>
                <a:latin typeface="Lucida Grande" charset="0"/>
                <a:ea typeface="ヒラギノ角ゴ Pro W3" charset="0"/>
                <a:cs typeface="ヒラギノ角ゴ Pro W3" charset="0"/>
              </a:defRPr>
            </a:lvl9pPr>
          </a:lstStyle>
          <a:p>
            <a:pPr marL="342900" lvl="1" indent="-342900" defTabSz="457200">
              <a:lnSpc>
                <a:spcPct val="90000"/>
              </a:lnSpc>
              <a:spcAft>
                <a:spcPts val="600"/>
              </a:spcAft>
              <a:buSzPct val="120000"/>
              <a:buFont typeface="Arial" panose="020B0604020202020204" pitchFamily="34" charset="0"/>
              <a:buChar char="•"/>
              <a:defRPr/>
            </a:pPr>
            <a:r>
              <a:rPr lang="en-GB" altLang="en-US" sz="2200" dirty="0">
                <a:solidFill>
                  <a:srgbClr val="000000"/>
                </a:solidFill>
                <a:latin typeface="Calibri" panose="020F0502020204030204" pitchFamily="34" charset="0"/>
                <a:cs typeface="Calibri" pitchFamily="34" charset="0"/>
              </a:rPr>
              <a:t>E</a:t>
            </a:r>
            <a:r>
              <a:rPr lang="en-GB" altLang="en-US" sz="2200" dirty="0" smtClean="0">
                <a:solidFill>
                  <a:srgbClr val="000000"/>
                </a:solidFill>
                <a:latin typeface="Calibri" panose="020F0502020204030204" pitchFamily="34" charset="0"/>
                <a:cs typeface="Calibri" pitchFamily="34" charset="0"/>
              </a:rPr>
              <a:t>ngagement </a:t>
            </a:r>
            <a:r>
              <a:rPr lang="en-GB" altLang="en-US" sz="2200" dirty="0">
                <a:solidFill>
                  <a:srgbClr val="000000"/>
                </a:solidFill>
                <a:latin typeface="Calibri" panose="020F0502020204030204" pitchFamily="34" charset="0"/>
                <a:cs typeface="Calibri" pitchFamily="34" charset="0"/>
              </a:rPr>
              <a:t>with BIS and RCs on Large Facilities</a:t>
            </a:r>
          </a:p>
          <a:p>
            <a:pPr marL="342900" lvl="1" indent="-342900" defTabSz="457200">
              <a:lnSpc>
                <a:spcPct val="90000"/>
              </a:lnSpc>
              <a:spcAft>
                <a:spcPts val="600"/>
              </a:spcAft>
              <a:buSzPct val="120000"/>
              <a:buFont typeface="Arial" panose="020B0604020202020204" pitchFamily="34" charset="0"/>
              <a:buChar char="•"/>
              <a:defRPr/>
            </a:pPr>
            <a:r>
              <a:rPr lang="en-GB" altLang="en-US" sz="2200" dirty="0" smtClean="0">
                <a:solidFill>
                  <a:srgbClr val="000000"/>
                </a:solidFill>
                <a:latin typeface="Calibri" panose="020F0502020204030204" pitchFamily="34" charset="0"/>
                <a:cs typeface="Calibri" pitchFamily="34" charset="0"/>
              </a:rPr>
              <a:t>Community meetings from end </a:t>
            </a:r>
            <a:r>
              <a:rPr lang="en-GB" altLang="en-US" sz="2200" dirty="0">
                <a:solidFill>
                  <a:srgbClr val="000000"/>
                </a:solidFill>
                <a:latin typeface="Calibri" panose="020F0502020204030204" pitchFamily="34" charset="0"/>
                <a:cs typeface="Calibri" pitchFamily="34" charset="0"/>
              </a:rPr>
              <a:t>of March </a:t>
            </a:r>
            <a:endParaRPr lang="en-GB" altLang="en-US" sz="2200" dirty="0" smtClean="0">
              <a:solidFill>
                <a:srgbClr val="000000"/>
              </a:solidFill>
              <a:latin typeface="Calibri" panose="020F0502020204030204" pitchFamily="34" charset="0"/>
              <a:cs typeface="Calibri" pitchFamily="34" charset="0"/>
            </a:endParaRPr>
          </a:p>
          <a:p>
            <a:pPr marL="799993" lvl="2" indent="-342900" defTabSz="457200">
              <a:lnSpc>
                <a:spcPct val="90000"/>
              </a:lnSpc>
              <a:spcAft>
                <a:spcPts val="600"/>
              </a:spcAft>
              <a:buSzPct val="120000"/>
              <a:buFont typeface="Arial" panose="020B0604020202020204" pitchFamily="34" charset="0"/>
              <a:buChar char="•"/>
              <a:defRPr/>
            </a:pPr>
            <a:r>
              <a:rPr lang="en-GB" altLang="en-US" sz="2000" dirty="0" smtClean="0">
                <a:solidFill>
                  <a:srgbClr val="006699"/>
                </a:solidFill>
                <a:latin typeface="Calibri" pitchFamily="34" charset="0"/>
                <a:cs typeface="Arial" pitchFamily="34" charset="0"/>
              </a:rPr>
              <a:t>Particle Physics IOP meeting 23/3</a:t>
            </a:r>
          </a:p>
          <a:p>
            <a:pPr marL="799993" lvl="2" indent="-342900" defTabSz="457200">
              <a:lnSpc>
                <a:spcPct val="90000"/>
              </a:lnSpc>
              <a:spcAft>
                <a:spcPts val="600"/>
              </a:spcAft>
              <a:buSzPct val="120000"/>
              <a:buFont typeface="Arial" panose="020B0604020202020204" pitchFamily="34" charset="0"/>
              <a:buChar char="•"/>
              <a:defRPr/>
            </a:pPr>
            <a:r>
              <a:rPr lang="en-GB" altLang="en-US" sz="2000" dirty="0" smtClean="0">
                <a:solidFill>
                  <a:srgbClr val="006699"/>
                </a:solidFill>
                <a:latin typeface="Calibri" pitchFamily="34" charset="0"/>
                <a:cs typeface="Arial" pitchFamily="34" charset="0"/>
              </a:rPr>
              <a:t>Nuclear Physics IOP meeting 31/3</a:t>
            </a:r>
          </a:p>
          <a:p>
            <a:pPr marL="799993" lvl="2" indent="-342900" defTabSz="457200">
              <a:lnSpc>
                <a:spcPct val="90000"/>
              </a:lnSpc>
              <a:spcAft>
                <a:spcPts val="600"/>
              </a:spcAft>
              <a:buSzPct val="120000"/>
              <a:buFont typeface="Arial" panose="020B0604020202020204" pitchFamily="34" charset="0"/>
              <a:buChar char="•"/>
              <a:defRPr/>
            </a:pPr>
            <a:r>
              <a:rPr lang="en-GB" altLang="en-US" sz="2000" dirty="0" smtClean="0">
                <a:solidFill>
                  <a:srgbClr val="006699"/>
                </a:solidFill>
                <a:latin typeface="Calibri" pitchFamily="34" charset="0"/>
                <a:cs typeface="Arial" pitchFamily="34" charset="0"/>
              </a:rPr>
              <a:t>RAS Astronomy forum 7/4</a:t>
            </a:r>
          </a:p>
          <a:p>
            <a:pPr marL="799993" lvl="2" indent="-342900" defTabSz="457200">
              <a:lnSpc>
                <a:spcPct val="90000"/>
              </a:lnSpc>
              <a:spcAft>
                <a:spcPts val="600"/>
              </a:spcAft>
              <a:buSzPct val="120000"/>
              <a:buFont typeface="Arial" panose="020B0604020202020204" pitchFamily="34" charset="0"/>
              <a:buChar char="•"/>
              <a:defRPr/>
            </a:pPr>
            <a:r>
              <a:rPr lang="en-GB" altLang="en-US" sz="2000" dirty="0" smtClean="0">
                <a:solidFill>
                  <a:srgbClr val="006699"/>
                </a:solidFill>
                <a:latin typeface="Calibri" pitchFamily="34" charset="0"/>
                <a:cs typeface="Arial" pitchFamily="34" charset="0"/>
              </a:rPr>
              <a:t>Particle Beams IOP </a:t>
            </a:r>
            <a:r>
              <a:rPr lang="en-GB" altLang="en-US" sz="2000" dirty="0">
                <a:solidFill>
                  <a:srgbClr val="006699"/>
                </a:solidFill>
                <a:latin typeface="Calibri" pitchFamily="34" charset="0"/>
                <a:cs typeface="Arial" pitchFamily="34" charset="0"/>
              </a:rPr>
              <a:t>meeting </a:t>
            </a:r>
            <a:r>
              <a:rPr lang="en-GB" altLang="en-US" sz="2000" dirty="0" smtClean="0">
                <a:solidFill>
                  <a:srgbClr val="006699"/>
                </a:solidFill>
                <a:latin typeface="Calibri" pitchFamily="34" charset="0"/>
                <a:cs typeface="Arial" pitchFamily="34" charset="0"/>
              </a:rPr>
              <a:t>8/4</a:t>
            </a:r>
          </a:p>
          <a:p>
            <a:pPr marL="342900" lvl="1" indent="-342900" defTabSz="457200">
              <a:lnSpc>
                <a:spcPct val="90000"/>
              </a:lnSpc>
              <a:spcAft>
                <a:spcPts val="600"/>
              </a:spcAft>
              <a:buSzPct val="120000"/>
              <a:buFont typeface="Arial" panose="020B0604020202020204" pitchFamily="34" charset="0"/>
              <a:buChar char="•"/>
              <a:defRPr/>
            </a:pPr>
            <a:r>
              <a:rPr lang="en-GB" altLang="en-US" sz="2200" dirty="0" smtClean="0">
                <a:latin typeface="Calibri" pitchFamily="34" charset="0"/>
                <a:cs typeface="Arial" pitchFamily="34" charset="0"/>
              </a:rPr>
              <a:t>STFC Staff Forums from 11 April</a:t>
            </a:r>
            <a:endParaRPr lang="en-GB" altLang="en-US" sz="2200" dirty="0">
              <a:latin typeface="Calibri" pitchFamily="34" charset="0"/>
              <a:cs typeface="Arial" pitchFamily="34" charset="0"/>
            </a:endParaRPr>
          </a:p>
          <a:p>
            <a:pPr marL="342900" lvl="1" indent="-342900" defTabSz="457200">
              <a:lnSpc>
                <a:spcPct val="90000"/>
              </a:lnSpc>
              <a:spcAft>
                <a:spcPts val="600"/>
              </a:spcAft>
              <a:buSzPct val="120000"/>
              <a:buFont typeface="Arial" panose="020B0604020202020204" pitchFamily="34" charset="0"/>
              <a:buChar char="•"/>
              <a:defRPr/>
            </a:pPr>
            <a:r>
              <a:rPr lang="en-GB" altLang="en-US" sz="2200" dirty="0" smtClean="0">
                <a:solidFill>
                  <a:srgbClr val="000000"/>
                </a:solidFill>
                <a:latin typeface="Calibri" panose="020F0502020204030204" pitchFamily="34" charset="0"/>
                <a:cs typeface="Calibri" pitchFamily="34" charset="0"/>
              </a:rPr>
              <a:t>Starting to work up our Delivery Plan –publication</a:t>
            </a:r>
          </a:p>
        </p:txBody>
      </p:sp>
      <p:grpSp>
        <p:nvGrpSpPr>
          <p:cNvPr id="9" name="Group 6"/>
          <p:cNvGrpSpPr/>
          <p:nvPr/>
        </p:nvGrpSpPr>
        <p:grpSpPr>
          <a:xfrm>
            <a:off x="6372200" y="910753"/>
            <a:ext cx="2427162" cy="3456384"/>
            <a:chOff x="6588224" y="1772816"/>
            <a:chExt cx="2283146" cy="3074236"/>
          </a:xfrm>
        </p:grpSpPr>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8224" y="1772816"/>
              <a:ext cx="2283146" cy="3074236"/>
            </a:xfrm>
            <a:prstGeom prst="rect">
              <a:avLst/>
            </a:prstGeom>
            <a:noFill/>
            <a:ln>
              <a:noFill/>
            </a:ln>
            <a:effectLst>
              <a:outerShdw blurRad="2921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852225" y="2585600"/>
              <a:ext cx="896238" cy="297212"/>
            </a:xfrm>
            <a:prstGeom prst="rect">
              <a:avLst/>
            </a:prstGeom>
            <a:solidFill>
              <a:schemeClr val="tx1"/>
            </a:solidFill>
          </p:spPr>
          <p:txBody>
            <a:bodyPr wrap="square" rtlCol="0">
              <a:spAutoFit/>
            </a:bodyPr>
            <a:lstStyle/>
            <a:p>
              <a:pPr eaLnBrk="0" fontAlgn="base" hangingPunct="0">
                <a:spcBef>
                  <a:spcPct val="0"/>
                </a:spcBef>
              </a:pPr>
              <a:r>
                <a:rPr lang="en-GB" sz="1300" dirty="0" smtClean="0">
                  <a:solidFill>
                    <a:srgbClr val="D7D7D7"/>
                  </a:solidFill>
                  <a:latin typeface="Lucida Grande" charset="0"/>
                  <a:ea typeface="ヒラギノ角ゴ Pro W3" charset="0"/>
                  <a:cs typeface="ヒラギノ角ゴ Pro W3" charset="0"/>
                </a:rPr>
                <a:t>2016/21</a:t>
              </a:r>
              <a:endParaRPr lang="en-GB" sz="1300" dirty="0">
                <a:solidFill>
                  <a:srgbClr val="D7D7D7"/>
                </a:solidFill>
                <a:latin typeface="Lucida Grande" charset="0"/>
                <a:ea typeface="ヒラギノ角ゴ Pro W3" charset="0"/>
                <a:cs typeface="ヒラギノ角ゴ Pro W3" charset="0"/>
              </a:endParaRPr>
            </a:p>
          </p:txBody>
        </p:sp>
      </p:grpSp>
      <p:sp>
        <p:nvSpPr>
          <p:cNvPr id="7" name="Content Placeholder 2"/>
          <p:cNvSpPr txBox="1">
            <a:spLocks/>
          </p:cNvSpPr>
          <p:nvPr/>
        </p:nvSpPr>
        <p:spPr bwMode="auto">
          <a:xfrm>
            <a:off x="695364" y="4366211"/>
            <a:ext cx="82089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Lucida Grande" charset="0"/>
                <a:ea typeface="ヒラギノ角ゴ Pro W3" charset="0"/>
                <a:cs typeface="ヒラギノ角ゴ Pro W3" charset="0"/>
              </a:defRPr>
            </a:lvl1pPr>
            <a:lvl2pPr marL="457093" algn="l" rtl="0" eaLnBrk="0" fontAlgn="base" hangingPunct="0">
              <a:spcBef>
                <a:spcPct val="0"/>
              </a:spcBef>
              <a:spcAft>
                <a:spcPct val="0"/>
              </a:spcAft>
              <a:defRPr sz="2400" kern="1200">
                <a:solidFill>
                  <a:schemeClr val="tx1"/>
                </a:solidFill>
                <a:latin typeface="Lucida Grande" charset="0"/>
                <a:ea typeface="ヒラギノ角ゴ Pro W3" charset="0"/>
                <a:cs typeface="ヒラギノ角ゴ Pro W3" charset="0"/>
              </a:defRPr>
            </a:lvl2pPr>
            <a:lvl3pPr marL="914186" algn="l" rtl="0" eaLnBrk="0" fontAlgn="base" hangingPunct="0">
              <a:spcBef>
                <a:spcPct val="0"/>
              </a:spcBef>
              <a:spcAft>
                <a:spcPct val="0"/>
              </a:spcAft>
              <a:defRPr sz="2400" kern="1200">
                <a:solidFill>
                  <a:schemeClr val="tx1"/>
                </a:solidFill>
                <a:latin typeface="Lucida Grande" charset="0"/>
                <a:ea typeface="ヒラギノ角ゴ Pro W3" charset="0"/>
                <a:cs typeface="ヒラギノ角ゴ Pro W3" charset="0"/>
              </a:defRPr>
            </a:lvl3pPr>
            <a:lvl4pPr marL="1371279" algn="l" rtl="0" eaLnBrk="0" fontAlgn="base" hangingPunct="0">
              <a:spcBef>
                <a:spcPct val="0"/>
              </a:spcBef>
              <a:spcAft>
                <a:spcPct val="0"/>
              </a:spcAft>
              <a:defRPr sz="2400" kern="1200">
                <a:solidFill>
                  <a:schemeClr val="tx1"/>
                </a:solidFill>
                <a:latin typeface="Lucida Grande" charset="0"/>
                <a:ea typeface="ヒラギノ角ゴ Pro W3" charset="0"/>
                <a:cs typeface="ヒラギノ角ゴ Pro W3" charset="0"/>
              </a:defRPr>
            </a:lvl4pPr>
            <a:lvl5pPr marL="1828372" algn="l" rtl="0" eaLnBrk="0" fontAlgn="base" hangingPunct="0">
              <a:spcBef>
                <a:spcPct val="0"/>
              </a:spcBef>
              <a:spcAft>
                <a:spcPct val="0"/>
              </a:spcAft>
              <a:defRPr sz="2400" kern="1200">
                <a:solidFill>
                  <a:schemeClr val="tx1"/>
                </a:solidFill>
                <a:latin typeface="Lucida Grande" charset="0"/>
                <a:ea typeface="ヒラギノ角ゴ Pro W3" charset="0"/>
                <a:cs typeface="ヒラギノ角ゴ Pro W3" charset="0"/>
              </a:defRPr>
            </a:lvl5pPr>
            <a:lvl6pPr marL="2285465" algn="l" defTabSz="457093" rtl="0" eaLnBrk="1" latinLnBrk="0" hangingPunct="1">
              <a:defRPr sz="2400" kern="1200">
                <a:solidFill>
                  <a:schemeClr val="tx1"/>
                </a:solidFill>
                <a:latin typeface="Lucida Grande" charset="0"/>
                <a:ea typeface="ヒラギノ角ゴ Pro W3" charset="0"/>
                <a:cs typeface="ヒラギノ角ゴ Pro W3" charset="0"/>
              </a:defRPr>
            </a:lvl6pPr>
            <a:lvl7pPr marL="2742557" algn="l" defTabSz="457093" rtl="0" eaLnBrk="1" latinLnBrk="0" hangingPunct="1">
              <a:defRPr sz="2400" kern="1200">
                <a:solidFill>
                  <a:schemeClr val="tx1"/>
                </a:solidFill>
                <a:latin typeface="Lucida Grande" charset="0"/>
                <a:ea typeface="ヒラギノ角ゴ Pro W3" charset="0"/>
                <a:cs typeface="ヒラギノ角ゴ Pro W3" charset="0"/>
              </a:defRPr>
            </a:lvl7pPr>
            <a:lvl8pPr marL="3199650" algn="l" defTabSz="457093" rtl="0" eaLnBrk="1" latinLnBrk="0" hangingPunct="1">
              <a:defRPr sz="2400" kern="1200">
                <a:solidFill>
                  <a:schemeClr val="tx1"/>
                </a:solidFill>
                <a:latin typeface="Lucida Grande" charset="0"/>
                <a:ea typeface="ヒラギノ角ゴ Pro W3" charset="0"/>
                <a:cs typeface="ヒラギノ角ゴ Pro W3" charset="0"/>
              </a:defRPr>
            </a:lvl8pPr>
            <a:lvl9pPr marL="3656743" algn="l" defTabSz="457093" rtl="0" eaLnBrk="1" latinLnBrk="0" hangingPunct="1">
              <a:defRPr sz="2400" kern="1200">
                <a:solidFill>
                  <a:schemeClr val="tx1"/>
                </a:solidFill>
                <a:latin typeface="Lucida Grande" charset="0"/>
                <a:ea typeface="ヒラギノ角ゴ Pro W3" charset="0"/>
                <a:cs typeface="ヒラギノ角ゴ Pro W3" charset="0"/>
              </a:defRPr>
            </a:lvl9pPr>
          </a:lstStyle>
          <a:p>
            <a:pPr marL="342900" lvl="1" indent="-342900" defTabSz="457200">
              <a:spcAft>
                <a:spcPts val="600"/>
              </a:spcAft>
              <a:buSzPct val="120000"/>
              <a:buFont typeface="Arial" panose="020B0604020202020204" pitchFamily="34" charset="0"/>
              <a:buChar char="•"/>
              <a:defRPr/>
            </a:pPr>
            <a:r>
              <a:rPr lang="en-GB" altLang="en-US" sz="2200" dirty="0" smtClean="0">
                <a:solidFill>
                  <a:srgbClr val="000000"/>
                </a:solidFill>
                <a:latin typeface="Calibri" panose="020F0502020204030204" pitchFamily="34" charset="0"/>
                <a:cs typeface="Calibri" pitchFamily="34" charset="0"/>
              </a:rPr>
              <a:t>Finalise our </a:t>
            </a:r>
            <a:r>
              <a:rPr lang="en-GB" altLang="en-US" sz="2200" dirty="0">
                <a:solidFill>
                  <a:srgbClr val="000000"/>
                </a:solidFill>
                <a:latin typeface="Calibri" panose="020F0502020204030204" pitchFamily="34" charset="0"/>
                <a:cs typeface="Calibri" pitchFamily="34" charset="0"/>
              </a:rPr>
              <a:t>Corporate Strategy </a:t>
            </a:r>
            <a:r>
              <a:rPr lang="en-GB" altLang="en-US" sz="2200" dirty="0" smtClean="0">
                <a:solidFill>
                  <a:srgbClr val="000000"/>
                </a:solidFill>
                <a:latin typeface="Calibri" panose="020F0502020204030204" pitchFamily="34" charset="0"/>
                <a:cs typeface="Calibri" pitchFamily="34" charset="0"/>
              </a:rPr>
              <a:t/>
            </a:r>
            <a:br>
              <a:rPr lang="en-GB" altLang="en-US" sz="2200" dirty="0" smtClean="0">
                <a:solidFill>
                  <a:srgbClr val="000000"/>
                </a:solidFill>
                <a:latin typeface="Calibri" panose="020F0502020204030204" pitchFamily="34" charset="0"/>
                <a:cs typeface="Calibri" pitchFamily="34" charset="0"/>
              </a:rPr>
            </a:br>
            <a:r>
              <a:rPr lang="en-GB" altLang="en-US" sz="2200" dirty="0" smtClean="0">
                <a:solidFill>
                  <a:srgbClr val="000000"/>
                </a:solidFill>
                <a:latin typeface="Calibri" panose="020F0502020204030204" pitchFamily="34" charset="0"/>
                <a:cs typeface="Calibri" pitchFamily="34" charset="0"/>
              </a:rPr>
              <a:t>– publication after July </a:t>
            </a:r>
          </a:p>
          <a:p>
            <a:pPr marL="342900" lvl="1" indent="-342900" defTabSz="457200">
              <a:lnSpc>
                <a:spcPct val="90000"/>
              </a:lnSpc>
              <a:spcAft>
                <a:spcPts val="600"/>
              </a:spcAft>
              <a:buSzPct val="120000"/>
              <a:buFont typeface="Arial" panose="020B0604020202020204" pitchFamily="34" charset="0"/>
              <a:buChar char="•"/>
              <a:defRPr/>
            </a:pPr>
            <a:endParaRPr lang="en-GB" altLang="en-US" sz="2200" dirty="0" smtClean="0">
              <a:solidFill>
                <a:srgbClr val="000000"/>
              </a:solidFill>
              <a:latin typeface="Calibri" panose="020F0502020204030204" pitchFamily="34" charset="0"/>
              <a:cs typeface="Calibri" pitchFamily="34" charset="0"/>
            </a:endParaRPr>
          </a:p>
        </p:txBody>
      </p:sp>
    </p:spTree>
    <p:extLst>
      <p:ext uri="{BB962C8B-B14F-4D97-AF65-F5344CB8AC3E}">
        <p14:creationId xmlns:p14="http://schemas.microsoft.com/office/powerpoint/2010/main" val="2553358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5301208"/>
            <a:ext cx="9144000" cy="1628800"/>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Lucida Grande" pitchFamily="84" charset="0"/>
              <a:ea typeface="ヒラギノ角ゴ Pro W3" pitchFamily="84" charset="-128"/>
            </a:endParaRPr>
          </a:p>
        </p:txBody>
      </p:sp>
      <p:sp>
        <p:nvSpPr>
          <p:cNvPr id="3" name="Rectangle 2"/>
          <p:cNvSpPr/>
          <p:nvPr/>
        </p:nvSpPr>
        <p:spPr>
          <a:xfrm>
            <a:off x="395536" y="813913"/>
            <a:ext cx="8411288" cy="5404556"/>
          </a:xfrm>
          <a:prstGeom prst="rect">
            <a:avLst/>
          </a:prstGeom>
        </p:spPr>
        <p:txBody>
          <a:bodyPr wrap="square">
            <a:spAutoFit/>
          </a:bodyPr>
          <a:lstStyle/>
          <a:p>
            <a:pPr eaLnBrk="0" hangingPunct="0">
              <a:spcAft>
                <a:spcPts val="600"/>
              </a:spcAft>
              <a:buSzPct val="120000"/>
              <a:defRPr/>
            </a:pPr>
            <a:r>
              <a:rPr lang="en-GB" sz="2000" b="1" dirty="0" smtClean="0">
                <a:solidFill>
                  <a:prstClr val="black"/>
                </a:solidFill>
                <a:latin typeface="Calibri"/>
                <a:ea typeface="ヒラギノ角ゴ Pro W3"/>
                <a:cs typeface="Calibri"/>
              </a:rPr>
              <a:t>Key recommendation</a:t>
            </a:r>
          </a:p>
          <a:p>
            <a:pPr marL="342900" indent="-342900">
              <a:spcAft>
                <a:spcPts val="600"/>
              </a:spcAft>
              <a:buSzPct val="120000"/>
              <a:buFont typeface="Arial" panose="020B0604020202020204" pitchFamily="34" charset="0"/>
              <a:buChar char="•"/>
              <a:defRPr/>
            </a:pPr>
            <a:r>
              <a:rPr lang="en-GB" sz="2200" dirty="0">
                <a:solidFill>
                  <a:schemeClr val="tx2"/>
                </a:solidFill>
                <a:latin typeface="Calibri" panose="020F0502020204030204" pitchFamily="34" charset="0"/>
                <a:ea typeface="ヒラギノ角ゴ Pro W3" charset="0"/>
                <a:cs typeface="Calibri" pitchFamily="34" charset="0"/>
              </a:rPr>
              <a:t>N</a:t>
            </a:r>
            <a:r>
              <a:rPr lang="en-GB" sz="2200" dirty="0" smtClean="0">
                <a:solidFill>
                  <a:schemeClr val="tx2"/>
                </a:solidFill>
                <a:latin typeface="Calibri" panose="020F0502020204030204" pitchFamily="34" charset="0"/>
                <a:ea typeface="ヒラギノ角ゴ Pro W3" charset="0"/>
                <a:cs typeface="Calibri" pitchFamily="34" charset="0"/>
              </a:rPr>
              <a:t>ew </a:t>
            </a:r>
            <a:r>
              <a:rPr lang="en-GB" sz="2200" dirty="0">
                <a:solidFill>
                  <a:schemeClr val="tx2"/>
                </a:solidFill>
                <a:latin typeface="Calibri" panose="020F0502020204030204" pitchFamily="34" charset="0"/>
                <a:ea typeface="ヒラギノ角ゴ Pro W3" charset="0"/>
                <a:cs typeface="Calibri" pitchFamily="34" charset="0"/>
              </a:rPr>
              <a:t>NDPB </a:t>
            </a:r>
            <a:r>
              <a:rPr lang="en-GB" sz="2200" dirty="0" smtClean="0">
                <a:solidFill>
                  <a:schemeClr val="tx2"/>
                </a:solidFill>
                <a:latin typeface="Calibri" panose="020F0502020204030204" pitchFamily="34" charset="0"/>
                <a:ea typeface="ヒラギノ角ゴ Pro W3" charset="0"/>
                <a:cs typeface="Calibri" pitchFamily="34" charset="0"/>
              </a:rPr>
              <a:t>provisionally called </a:t>
            </a:r>
            <a:r>
              <a:rPr lang="en-GB" sz="2200" dirty="0">
                <a:solidFill>
                  <a:schemeClr val="tx2"/>
                </a:solidFill>
                <a:latin typeface="Calibri" panose="020F0502020204030204" pitchFamily="34" charset="0"/>
                <a:ea typeface="ヒラギノ角ゴ Pro W3" charset="0"/>
                <a:cs typeface="Calibri" pitchFamily="34" charset="0"/>
              </a:rPr>
              <a:t>Research UK</a:t>
            </a:r>
          </a:p>
          <a:p>
            <a:pPr marL="800100" lvl="1" indent="-342900">
              <a:spcAft>
                <a:spcPts val="600"/>
              </a:spcAft>
              <a:buSzPct val="120000"/>
              <a:buFont typeface="Arial" panose="020B0604020202020204" pitchFamily="34" charset="0"/>
              <a:buChar char="•"/>
              <a:defRPr/>
            </a:pPr>
            <a:r>
              <a:rPr lang="en-GB" sz="2000" dirty="0">
                <a:solidFill>
                  <a:srgbClr val="006699"/>
                </a:solidFill>
                <a:latin typeface="Calibri" panose="020F0502020204030204" pitchFamily="34" charset="0"/>
                <a:ea typeface="ヒラギノ角ゴ Pro W3" charset="0"/>
                <a:cs typeface="Calibri" pitchFamily="34" charset="0"/>
              </a:rPr>
              <a:t>To contain all </a:t>
            </a:r>
            <a:r>
              <a:rPr lang="en-GB" sz="2000" dirty="0" smtClean="0">
                <a:solidFill>
                  <a:srgbClr val="006699"/>
                </a:solidFill>
                <a:latin typeface="Calibri" panose="020F0502020204030204" pitchFamily="34" charset="0"/>
                <a:ea typeface="ヒラギノ角ゴ Pro W3" charset="0"/>
                <a:cs typeface="Calibri" pitchFamily="34" charset="0"/>
              </a:rPr>
              <a:t>7 </a:t>
            </a:r>
            <a:r>
              <a:rPr lang="en-GB" sz="2000" dirty="0">
                <a:solidFill>
                  <a:srgbClr val="006699"/>
                </a:solidFill>
                <a:latin typeface="Calibri" panose="020F0502020204030204" pitchFamily="34" charset="0"/>
                <a:ea typeface="ヒラギノ角ゴ Pro W3" charset="0"/>
                <a:cs typeface="Calibri" pitchFamily="34" charset="0"/>
              </a:rPr>
              <a:t>research councils </a:t>
            </a:r>
            <a:r>
              <a:rPr lang="en-GB" sz="2000" dirty="0" smtClean="0">
                <a:solidFill>
                  <a:srgbClr val="006699"/>
                </a:solidFill>
                <a:latin typeface="Calibri" panose="020F0502020204030204" pitchFamily="34" charset="0"/>
                <a:ea typeface="ヒラギノ角ゴ Pro W3" charset="0"/>
                <a:cs typeface="Calibri" pitchFamily="34" charset="0"/>
              </a:rPr>
              <a:t>plus the QR part of HEFCE and probably Innovate UK</a:t>
            </a:r>
          </a:p>
          <a:p>
            <a:pPr marL="800100" lvl="1" indent="-342900">
              <a:spcAft>
                <a:spcPts val="600"/>
              </a:spcAft>
              <a:buSzPct val="120000"/>
              <a:buFont typeface="Arial" panose="020B0604020202020204" pitchFamily="34" charset="0"/>
              <a:buChar char="•"/>
              <a:defRPr/>
            </a:pPr>
            <a:r>
              <a:rPr lang="en-GB" sz="2000" dirty="0">
                <a:solidFill>
                  <a:srgbClr val="006699"/>
                </a:solidFill>
                <a:latin typeface="Calibri" panose="020F0502020204030204" pitchFamily="34" charset="0"/>
                <a:ea typeface="ヒラギノ角ゴ Pro W3" charset="0"/>
                <a:cs typeface="Calibri" pitchFamily="34" charset="0"/>
              </a:rPr>
              <a:t>RUK would have one CEO who would be accounting officer for the whole science </a:t>
            </a:r>
            <a:r>
              <a:rPr lang="en-GB" sz="2000" dirty="0" smtClean="0">
                <a:solidFill>
                  <a:srgbClr val="006699"/>
                </a:solidFill>
                <a:latin typeface="Calibri" panose="020F0502020204030204" pitchFamily="34" charset="0"/>
                <a:ea typeface="ヒラギノ角ゴ Pro W3" charset="0"/>
                <a:cs typeface="Calibri" pitchFamily="34" charset="0"/>
              </a:rPr>
              <a:t>budget</a:t>
            </a:r>
          </a:p>
          <a:p>
            <a:pPr marL="342900" lvl="1" indent="-342900" defTabSz="457200">
              <a:lnSpc>
                <a:spcPct val="90000"/>
              </a:lnSpc>
              <a:spcAft>
                <a:spcPts val="600"/>
              </a:spcAft>
              <a:buSzPct val="120000"/>
              <a:buFont typeface="Arial" panose="020B0604020202020204" pitchFamily="34" charset="0"/>
              <a:buChar char="•"/>
              <a:defRPr/>
            </a:pPr>
            <a:r>
              <a:rPr lang="is-IS" altLang="en-US" sz="2200" dirty="0">
                <a:solidFill>
                  <a:schemeClr val="tx2"/>
                </a:solidFill>
                <a:latin typeface="Calibri" panose="020F0502020204030204" pitchFamily="34" charset="0"/>
                <a:cs typeface="Calibri" pitchFamily="34" charset="0"/>
              </a:rPr>
              <a:t>Nurse himself now has no special role in the process </a:t>
            </a:r>
            <a:endParaRPr lang="en-GB" altLang="en-US" sz="2200" dirty="0">
              <a:solidFill>
                <a:schemeClr val="tx2"/>
              </a:solidFill>
              <a:latin typeface="Calibri" panose="020F0502020204030204" pitchFamily="34" charset="0"/>
              <a:cs typeface="Calibri" pitchFamily="34" charset="0"/>
            </a:endParaRPr>
          </a:p>
          <a:p>
            <a:pPr marL="342900" lvl="1" indent="-342900" defTabSz="457200">
              <a:lnSpc>
                <a:spcPct val="90000"/>
              </a:lnSpc>
              <a:spcAft>
                <a:spcPts val="600"/>
              </a:spcAft>
              <a:buSzPct val="120000"/>
              <a:buFont typeface="Arial" panose="020B0604020202020204" pitchFamily="34" charset="0"/>
              <a:buChar char="•"/>
              <a:defRPr/>
            </a:pPr>
            <a:r>
              <a:rPr lang="en-GB" altLang="en-US" sz="2200" dirty="0">
                <a:solidFill>
                  <a:schemeClr val="tx2"/>
                </a:solidFill>
                <a:latin typeface="Calibri" panose="020F0502020204030204" pitchFamily="34" charset="0"/>
                <a:cs typeface="Calibri" pitchFamily="34" charset="0"/>
              </a:rPr>
              <a:t>“Policy Reform” now moved to the top of the agenda in BIS but l</a:t>
            </a:r>
            <a:r>
              <a:rPr lang="is-IS" altLang="en-US" sz="2200" dirty="0">
                <a:solidFill>
                  <a:schemeClr val="tx2"/>
                </a:solidFill>
                <a:latin typeface="Calibri" panose="020F0502020204030204" pitchFamily="34" charset="0"/>
                <a:cs typeface="Calibri" pitchFamily="34" charset="0"/>
              </a:rPr>
              <a:t>ots of competing agendas coming into play</a:t>
            </a:r>
          </a:p>
          <a:p>
            <a:pPr marL="342900" lvl="1" indent="-342900" defTabSz="457200">
              <a:lnSpc>
                <a:spcPct val="90000"/>
              </a:lnSpc>
              <a:spcAft>
                <a:spcPts val="600"/>
              </a:spcAft>
              <a:buSzPct val="120000"/>
              <a:buFont typeface="Arial" panose="020B0604020202020204" pitchFamily="34" charset="0"/>
              <a:buChar char="•"/>
              <a:defRPr/>
            </a:pPr>
            <a:r>
              <a:rPr lang="is-IS" altLang="en-US" sz="2200" dirty="0">
                <a:solidFill>
                  <a:schemeClr val="tx2"/>
                </a:solidFill>
                <a:latin typeface="Calibri" panose="020F0502020204030204" pitchFamily="34" charset="0"/>
                <a:cs typeface="Calibri" pitchFamily="34" charset="0"/>
              </a:rPr>
              <a:t>High-level legislation likely to be initiated this year</a:t>
            </a:r>
          </a:p>
          <a:p>
            <a:pPr marL="800100" lvl="2" indent="-342900" defTabSz="457200">
              <a:lnSpc>
                <a:spcPct val="90000"/>
              </a:lnSpc>
              <a:spcAft>
                <a:spcPts val="600"/>
              </a:spcAft>
              <a:buSzPct val="120000"/>
              <a:buFont typeface="Arial" panose="020B0604020202020204" pitchFamily="34" charset="0"/>
              <a:buChar char="•"/>
              <a:defRPr/>
            </a:pPr>
            <a:r>
              <a:rPr lang="is-IS" altLang="en-US" sz="2000" dirty="0">
                <a:solidFill>
                  <a:srgbClr val="006699"/>
                </a:solidFill>
                <a:latin typeface="Calibri" panose="020F0502020204030204" pitchFamily="34" charset="0"/>
                <a:ea typeface="ヒラギノ角ゴ Pro W3" charset="0"/>
                <a:cs typeface="Calibri" pitchFamily="34" charset="0"/>
              </a:rPr>
              <a:t>Will appear in the Queen’s Speech with White Paper following soon after</a:t>
            </a:r>
          </a:p>
          <a:p>
            <a:pPr marL="800100" lvl="2" indent="-342900" defTabSz="457200">
              <a:lnSpc>
                <a:spcPct val="90000"/>
              </a:lnSpc>
              <a:spcAft>
                <a:spcPts val="600"/>
              </a:spcAft>
              <a:buSzPct val="120000"/>
              <a:buFont typeface="Arial" panose="020B0604020202020204" pitchFamily="34" charset="0"/>
              <a:buChar char="•"/>
              <a:defRPr/>
            </a:pPr>
            <a:r>
              <a:rPr lang="is-IS" altLang="en-US" sz="2000" dirty="0">
                <a:solidFill>
                  <a:srgbClr val="006699"/>
                </a:solidFill>
                <a:latin typeface="Calibri" panose="020F0502020204030204" pitchFamily="34" charset="0"/>
                <a:ea typeface="ヒラギノ角ゴ Pro W3" charset="0"/>
                <a:cs typeface="Calibri" pitchFamily="34" charset="0"/>
              </a:rPr>
              <a:t>RUK “organisational design” will take until 2018</a:t>
            </a:r>
          </a:p>
          <a:p>
            <a:pPr marL="800100" lvl="1" indent="-342900">
              <a:spcBef>
                <a:spcPts val="0"/>
              </a:spcBef>
              <a:spcAft>
                <a:spcPts val="600"/>
              </a:spcAft>
              <a:buSzPct val="120000"/>
              <a:buFont typeface="Arial" panose="020B0604020202020204" pitchFamily="34" charset="0"/>
              <a:buChar char="•"/>
              <a:defRPr/>
            </a:pPr>
            <a:endParaRPr lang="en-GB" sz="2000" dirty="0">
              <a:solidFill>
                <a:srgbClr val="006699"/>
              </a:solidFill>
              <a:latin typeface="Calibri"/>
              <a:cs typeface="Calibri"/>
            </a:endParaRPr>
          </a:p>
          <a:p>
            <a:pPr marL="800100" lvl="1" indent="-342900">
              <a:spcAft>
                <a:spcPts val="600"/>
              </a:spcAft>
              <a:buSzPct val="120000"/>
              <a:buFont typeface="Arial" panose="020B0604020202020204" pitchFamily="34" charset="0"/>
              <a:buChar char="•"/>
              <a:defRPr/>
            </a:pPr>
            <a:endParaRPr lang="en-GB" sz="2000" dirty="0" smtClean="0">
              <a:solidFill>
                <a:schemeClr val="tx2"/>
              </a:solidFill>
              <a:latin typeface="Calibri" panose="020F0502020204030204" pitchFamily="34" charset="0"/>
              <a:ea typeface="ヒラギノ角ゴ Pro W3" charset="0"/>
              <a:cs typeface="Calibri" pitchFamily="34" charset="0"/>
            </a:endParaRPr>
          </a:p>
        </p:txBody>
      </p:sp>
      <p:sp>
        <p:nvSpPr>
          <p:cNvPr id="5" name="Content Placeholder 5"/>
          <p:cNvSpPr txBox="1">
            <a:spLocks/>
          </p:cNvSpPr>
          <p:nvPr/>
        </p:nvSpPr>
        <p:spPr>
          <a:xfrm>
            <a:off x="635032" y="3429000"/>
            <a:ext cx="8171792" cy="288032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85750" lvl="1">
              <a:spcBef>
                <a:spcPct val="0"/>
              </a:spcBef>
              <a:buFont typeface="Arial" pitchFamily="34" charset="0"/>
              <a:buChar char="•"/>
            </a:pPr>
            <a:endParaRPr lang="en-GB" sz="2200" dirty="0">
              <a:solidFill>
                <a:srgbClr val="000000"/>
              </a:solidFill>
              <a:latin typeface="Calibri"/>
              <a:ea typeface="ヒラギノ角ゴ Pro W3"/>
              <a:cs typeface="Calibri"/>
            </a:endParaRPr>
          </a:p>
        </p:txBody>
      </p:sp>
      <p:sp>
        <p:nvSpPr>
          <p:cNvPr id="9" name="Title 1"/>
          <p:cNvSpPr txBox="1">
            <a:spLocks/>
          </p:cNvSpPr>
          <p:nvPr/>
        </p:nvSpPr>
        <p:spPr bwMode="auto">
          <a:xfrm>
            <a:off x="-14954" y="-27384"/>
            <a:ext cx="9158288" cy="1143000"/>
          </a:xfrm>
          <a:prstGeom prst="rect">
            <a:avLst/>
          </a:prstGeom>
          <a:noFill/>
          <a:ln w="9525">
            <a:noFill/>
            <a:miter lim="800000"/>
            <a:headEnd/>
            <a:tailEnd/>
          </a:ln>
        </p:spPr>
        <p:txBody>
          <a:bodyPr anchor="ctr"/>
          <a:lstStyle/>
          <a:p>
            <a:pPr algn="ctr" eaLnBrk="0" hangingPunct="0">
              <a:defRPr/>
            </a:pPr>
            <a:r>
              <a:rPr lang="en-GB" sz="4400" b="1" dirty="0" smtClean="0">
                <a:solidFill>
                  <a:srgbClr val="006699"/>
                </a:solidFill>
                <a:latin typeface="Calibri" pitchFamily="34" charset="0"/>
                <a:ea typeface="ヒラギノ角ゴ Pro W3"/>
                <a:cs typeface="Calibri" pitchFamily="34" charset="0"/>
              </a:rPr>
              <a:t>Nurse Review</a:t>
            </a:r>
            <a:endParaRPr lang="en-GB" sz="4400" b="1" dirty="0">
              <a:solidFill>
                <a:srgbClr val="006699"/>
              </a:solidFill>
              <a:latin typeface="Calibri" pitchFamily="34" charset="0"/>
              <a:ea typeface="ヒラギノ角ゴ Pro W3"/>
              <a:cs typeface="Calibri" pitchFamily="34" charset="0"/>
            </a:endParaRPr>
          </a:p>
        </p:txBody>
      </p:sp>
    </p:spTree>
    <p:extLst>
      <p:ext uri="{BB962C8B-B14F-4D97-AF65-F5344CB8AC3E}">
        <p14:creationId xmlns:p14="http://schemas.microsoft.com/office/powerpoint/2010/main" val="452964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98213" y="1556792"/>
            <a:ext cx="7128792" cy="3170076"/>
          </a:xfrm>
          <a:prstGeom prst="rect">
            <a:avLst/>
          </a:prstGeom>
        </p:spPr>
        <p:txBody>
          <a:bodyPr wrap="square" lIns="91419" tIns="45709" rIns="91419" bIns="45709">
            <a:spAutoFit/>
          </a:bodyPr>
          <a:lstStyle/>
          <a:p>
            <a:pPr eaLnBrk="0" hangingPunct="0">
              <a:defRPr/>
            </a:pPr>
            <a:r>
              <a:rPr lang="en-GB" sz="4400" b="1" dirty="0" smtClean="0">
                <a:solidFill>
                  <a:srgbClr val="006699"/>
                </a:solidFill>
                <a:latin typeface="Calibri" pitchFamily="34" charset="0"/>
                <a:ea typeface="ヒラギノ角ゴ Pro W3"/>
                <a:cs typeface="Calibri" pitchFamily="34" charset="0"/>
              </a:rPr>
              <a:t>Welcome!</a:t>
            </a:r>
          </a:p>
          <a:p>
            <a:pPr eaLnBrk="0" hangingPunct="0">
              <a:defRPr/>
            </a:pPr>
            <a:endParaRPr lang="en-GB" sz="4400" b="1" dirty="0">
              <a:solidFill>
                <a:srgbClr val="006699"/>
              </a:solidFill>
              <a:latin typeface="Calibri" pitchFamily="34" charset="0"/>
              <a:ea typeface="ヒラギノ角ゴ Pro W3"/>
              <a:cs typeface="Calibri" pitchFamily="34" charset="0"/>
            </a:endParaRPr>
          </a:p>
          <a:p>
            <a:pPr eaLnBrk="0" hangingPunct="0">
              <a:defRPr/>
            </a:pPr>
            <a:r>
              <a:rPr lang="en-GB" sz="4400" dirty="0" smtClean="0">
                <a:latin typeface="Calibri" pitchFamily="34" charset="0"/>
                <a:ea typeface="ヒラギノ角ゴ Pro W3"/>
                <a:cs typeface="Calibri" pitchFamily="34" charset="0"/>
              </a:rPr>
              <a:t>STFC science continues to deliver outstanding successes</a:t>
            </a:r>
            <a:endParaRPr lang="en-GB" sz="2400" dirty="0" smtClean="0">
              <a:latin typeface="Calibri" pitchFamily="34" charset="0"/>
              <a:ea typeface="ヒラギノ角ゴ Pro W3" pitchFamily="84" charset="-128"/>
              <a:cs typeface="ヒラギノ角ゴ Pro W3" charset="0"/>
            </a:endParaRPr>
          </a:p>
          <a:p>
            <a:pPr eaLnBrk="0" hangingPunct="0">
              <a:defRPr/>
            </a:pPr>
            <a:endParaRPr lang="en-GB" sz="2400" dirty="0">
              <a:solidFill>
                <a:srgbClr val="000000"/>
              </a:solidFill>
              <a:latin typeface="Calibri"/>
              <a:ea typeface="ヒラギノ角ゴ Pro W3" pitchFamily="84" charset="-128"/>
              <a:cs typeface="ヒラギノ角ゴ Pro W3" charset="0"/>
            </a:endParaRPr>
          </a:p>
        </p:txBody>
      </p:sp>
    </p:spTree>
    <p:extLst>
      <p:ext uri="{BB962C8B-B14F-4D97-AF65-F5344CB8AC3E}">
        <p14:creationId xmlns:p14="http://schemas.microsoft.com/office/powerpoint/2010/main" val="170426137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5301208"/>
            <a:ext cx="9144000" cy="1628800"/>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Lucida Grande" pitchFamily="84" charset="0"/>
              <a:ea typeface="ヒラギノ角ゴ Pro W3" pitchFamily="84" charset="-128"/>
            </a:endParaRPr>
          </a:p>
        </p:txBody>
      </p:sp>
      <p:sp>
        <p:nvSpPr>
          <p:cNvPr id="2" name="Title 1"/>
          <p:cNvSpPr txBox="1">
            <a:spLocks/>
          </p:cNvSpPr>
          <p:nvPr/>
        </p:nvSpPr>
        <p:spPr bwMode="auto">
          <a:xfrm>
            <a:off x="0" y="310805"/>
            <a:ext cx="9144000" cy="792088"/>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GB" sz="4400" b="1" dirty="0" smtClean="0">
                <a:solidFill>
                  <a:srgbClr val="006699"/>
                </a:solidFill>
                <a:latin typeface="Calibri"/>
                <a:cs typeface="Calibri"/>
              </a:rPr>
              <a:t>How you can help</a:t>
            </a:r>
            <a:endParaRPr lang="en-GB" sz="4400" b="1" dirty="0">
              <a:solidFill>
                <a:srgbClr val="006699"/>
              </a:solidFill>
              <a:latin typeface="Calibri"/>
              <a:cs typeface="Calibri"/>
            </a:endParaRPr>
          </a:p>
        </p:txBody>
      </p:sp>
      <p:sp>
        <p:nvSpPr>
          <p:cNvPr id="3" name="Content Placeholder 2"/>
          <p:cNvSpPr txBox="1">
            <a:spLocks/>
          </p:cNvSpPr>
          <p:nvPr/>
        </p:nvSpPr>
        <p:spPr bwMode="auto">
          <a:xfrm>
            <a:off x="460375" y="1196752"/>
            <a:ext cx="8216081"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342900" indent="-342900" eaLnBrk="0" fontAlgn="base" hangingPunct="0">
              <a:spcAft>
                <a:spcPts val="600"/>
              </a:spcAft>
              <a:buFont typeface="Arial"/>
              <a:buChar char="•"/>
            </a:pPr>
            <a:r>
              <a:rPr lang="en-GB" sz="2200" dirty="0" smtClean="0">
                <a:solidFill>
                  <a:srgbClr val="000000"/>
                </a:solidFill>
                <a:latin typeface="Calibri"/>
                <a:ea typeface="ヒラギノ角ゴ Pro W3" pitchFamily="84" charset="-128"/>
                <a:cs typeface="Calibri"/>
              </a:rPr>
              <a:t>Looking for members of our panels and advisory committees</a:t>
            </a:r>
          </a:p>
          <a:p>
            <a:pPr marL="342900" indent="-342900" eaLnBrk="0" fontAlgn="base" hangingPunct="0">
              <a:spcAft>
                <a:spcPts val="600"/>
              </a:spcAft>
              <a:buFont typeface="Arial"/>
              <a:buChar char="•"/>
            </a:pPr>
            <a:r>
              <a:rPr lang="en-GB" sz="2200" dirty="0" smtClean="0">
                <a:solidFill>
                  <a:srgbClr val="000000"/>
                </a:solidFill>
                <a:latin typeface="Calibri"/>
                <a:ea typeface="ヒラギノ角ゴ Pro W3" pitchFamily="84" charset="-128"/>
                <a:cs typeface="Calibri"/>
              </a:rPr>
              <a:t>Still a lot of ODA money on the table</a:t>
            </a:r>
          </a:p>
          <a:p>
            <a:pPr marL="800100" lvl="1" indent="-342900" eaLnBrk="0" fontAlgn="base" hangingPunct="0">
              <a:spcAft>
                <a:spcPts val="600"/>
              </a:spcAft>
              <a:buFont typeface="Arial"/>
              <a:buChar char="•"/>
            </a:pPr>
            <a:r>
              <a:rPr lang="en-GB" sz="2200" dirty="0" smtClean="0">
                <a:solidFill>
                  <a:srgbClr val="006699"/>
                </a:solidFill>
                <a:latin typeface="Calibri" panose="020F0502020204030204" pitchFamily="34" charset="0"/>
                <a:ea typeface="ヒラギノ角ゴ Pro W3" pitchFamily="84" charset="-128"/>
                <a:cs typeface="Calibri" panose="020F0502020204030204" pitchFamily="34" charset="0"/>
              </a:rPr>
              <a:t>Newton Fund is doubling in size – separate money</a:t>
            </a:r>
          </a:p>
          <a:p>
            <a:pPr marL="800100" lvl="1" indent="-342900" eaLnBrk="0" fontAlgn="base" hangingPunct="0">
              <a:spcAft>
                <a:spcPts val="600"/>
              </a:spcAft>
              <a:buFont typeface="Arial"/>
              <a:buChar char="•"/>
            </a:pPr>
            <a:r>
              <a:rPr lang="en-GB" sz="2200" dirty="0">
                <a:solidFill>
                  <a:srgbClr val="006699"/>
                </a:solidFill>
                <a:latin typeface="Calibri" panose="020F0502020204030204" pitchFamily="34" charset="0"/>
                <a:ea typeface="ヒラギノ角ゴ Pro W3" pitchFamily="84" charset="-128"/>
                <a:cs typeface="Calibri" panose="020F0502020204030204" pitchFamily="34" charset="0"/>
              </a:rPr>
              <a:t>N</a:t>
            </a:r>
            <a:r>
              <a:rPr lang="en-GB" sz="2200" dirty="0" smtClean="0">
                <a:solidFill>
                  <a:srgbClr val="006699"/>
                </a:solidFill>
                <a:latin typeface="Calibri" panose="020F0502020204030204" pitchFamily="34" charset="0"/>
                <a:ea typeface="ヒラギノ角ゴ Pro W3" pitchFamily="84" charset="-128"/>
                <a:cs typeface="Calibri" panose="020F0502020204030204" pitchFamily="34" charset="0"/>
              </a:rPr>
              <a:t>eed to convince BIS (and/or RCUK) how your science </a:t>
            </a:r>
            <a:r>
              <a:rPr lang="en-GB" sz="2200" dirty="0">
                <a:solidFill>
                  <a:srgbClr val="006699"/>
                </a:solidFill>
                <a:latin typeface="Calibri" panose="020F0502020204030204" pitchFamily="34" charset="0"/>
                <a:ea typeface="ヒラギノ角ゴ Pro W3" pitchFamily="84" charset="-128"/>
                <a:cs typeface="Calibri" panose="020F0502020204030204" pitchFamily="34" charset="0"/>
              </a:rPr>
              <a:t>can contribute to ODA</a:t>
            </a:r>
          </a:p>
          <a:p>
            <a:pPr marL="800100" lvl="1" indent="-342900" eaLnBrk="0" fontAlgn="base" hangingPunct="0">
              <a:spcAft>
                <a:spcPts val="600"/>
              </a:spcAft>
              <a:buFont typeface="Arial"/>
              <a:buChar char="•"/>
            </a:pPr>
            <a:r>
              <a:rPr lang="en-GB" sz="2200" dirty="0">
                <a:solidFill>
                  <a:srgbClr val="006699"/>
                </a:solidFill>
                <a:latin typeface="Calibri" panose="020F0502020204030204" pitchFamily="34" charset="0"/>
                <a:ea typeface="ヒラギノ角ゴ Pro W3" pitchFamily="84" charset="-128"/>
                <a:cs typeface="Calibri" panose="020F0502020204030204" pitchFamily="34" charset="0"/>
              </a:rPr>
              <a:t>Need to be cleverer in identifying ways to access </a:t>
            </a:r>
            <a:r>
              <a:rPr lang="en-GB" sz="2200" dirty="0" smtClean="0">
                <a:solidFill>
                  <a:srgbClr val="006699"/>
                </a:solidFill>
                <a:latin typeface="Calibri" panose="020F0502020204030204" pitchFamily="34" charset="0"/>
                <a:ea typeface="ヒラギノ角ゴ Pro W3" pitchFamily="84" charset="-128"/>
                <a:cs typeface="Calibri" panose="020F0502020204030204" pitchFamily="34" charset="0"/>
              </a:rPr>
              <a:t>this and other external income</a:t>
            </a:r>
            <a:endParaRPr lang="en-GB" sz="2200" dirty="0">
              <a:solidFill>
                <a:srgbClr val="000000"/>
              </a:solidFill>
              <a:latin typeface="Calibri"/>
              <a:ea typeface="ヒラギノ角ゴ Pro W3" pitchFamily="84" charset="-128"/>
              <a:cs typeface="Calibri"/>
            </a:endParaRPr>
          </a:p>
          <a:p>
            <a:pPr marL="342900" indent="-342900" eaLnBrk="0" fontAlgn="base" hangingPunct="0">
              <a:spcAft>
                <a:spcPts val="600"/>
              </a:spcAft>
              <a:buFont typeface="Arial"/>
              <a:buChar char="•"/>
            </a:pPr>
            <a:r>
              <a:rPr lang="en-GB" sz="2200" dirty="0" smtClean="0">
                <a:solidFill>
                  <a:srgbClr val="000000"/>
                </a:solidFill>
                <a:latin typeface="Calibri"/>
                <a:ea typeface="ヒラギノ角ゴ Pro W3" pitchFamily="84" charset="-128"/>
                <a:cs typeface="Calibri"/>
              </a:rPr>
              <a:t>Engage on Research UK/Nurse:  </a:t>
            </a:r>
            <a:endParaRPr lang="en-GB" sz="2200" dirty="0">
              <a:solidFill>
                <a:srgbClr val="000000"/>
              </a:solidFill>
              <a:latin typeface="Calibri"/>
              <a:ea typeface="ヒラギノ角ゴ Pro W3" pitchFamily="84" charset="-128"/>
              <a:cs typeface="Calibri"/>
            </a:endParaRPr>
          </a:p>
          <a:p>
            <a:pPr marL="800100" lvl="1" indent="-342900" eaLnBrk="0" fontAlgn="base" hangingPunct="0">
              <a:spcAft>
                <a:spcPts val="600"/>
              </a:spcAft>
              <a:buFont typeface="Arial"/>
              <a:buChar char="•"/>
            </a:pPr>
            <a:r>
              <a:rPr lang="en-GB" sz="2200" dirty="0">
                <a:solidFill>
                  <a:srgbClr val="006699"/>
                </a:solidFill>
                <a:latin typeface="Calibri" panose="020F0502020204030204" pitchFamily="34" charset="0"/>
                <a:ea typeface="ヒラギノ角ゴ Pro W3" pitchFamily="84" charset="-128"/>
                <a:cs typeface="Calibri" panose="020F0502020204030204" pitchFamily="34" charset="0"/>
              </a:rPr>
              <a:t>Not </a:t>
            </a:r>
            <a:r>
              <a:rPr lang="en-GB" sz="2200" dirty="0" smtClean="0">
                <a:solidFill>
                  <a:srgbClr val="006699"/>
                </a:solidFill>
                <a:latin typeface="Calibri" panose="020F0502020204030204" pitchFamily="34" charset="0"/>
                <a:ea typeface="ヒラギノ角ゴ Pro W3" pitchFamily="84" charset="-128"/>
                <a:cs typeface="Calibri" panose="020F0502020204030204" pitchFamily="34" charset="0"/>
              </a:rPr>
              <a:t>likely any further formal consultation </a:t>
            </a:r>
          </a:p>
          <a:p>
            <a:pPr marL="800100" lvl="1" indent="-342900" eaLnBrk="0" fontAlgn="base" hangingPunct="0">
              <a:spcAft>
                <a:spcPts val="600"/>
              </a:spcAft>
              <a:buFont typeface="Arial"/>
              <a:buChar char="•"/>
            </a:pPr>
            <a:r>
              <a:rPr lang="en-GB" sz="2200" dirty="0" smtClean="0">
                <a:solidFill>
                  <a:srgbClr val="006699"/>
                </a:solidFill>
                <a:latin typeface="Calibri" panose="020F0502020204030204" pitchFamily="34" charset="0"/>
                <a:ea typeface="ヒラギノ角ゴ Pro W3" pitchFamily="84" charset="-128"/>
                <a:cs typeface="Calibri" panose="020F0502020204030204" pitchFamily="34" charset="0"/>
              </a:rPr>
              <a:t>Hopefully a </a:t>
            </a:r>
            <a:r>
              <a:rPr lang="en-GB" sz="2200" dirty="0">
                <a:solidFill>
                  <a:srgbClr val="006699"/>
                </a:solidFill>
                <a:latin typeface="Calibri" panose="020F0502020204030204" pitchFamily="34" charset="0"/>
                <a:ea typeface="ヒラギノ角ゴ Pro W3" pitchFamily="84" charset="-128"/>
                <a:cs typeface="Calibri" panose="020F0502020204030204" pitchFamily="34" charset="0"/>
              </a:rPr>
              <a:t>lively debate</a:t>
            </a:r>
          </a:p>
          <a:p>
            <a:pPr marL="800100" lvl="1" indent="-342900" eaLnBrk="0" fontAlgn="base" hangingPunct="0">
              <a:spcAft>
                <a:spcPts val="600"/>
              </a:spcAft>
              <a:buFont typeface="Arial"/>
              <a:buChar char="•"/>
            </a:pPr>
            <a:r>
              <a:rPr lang="en-GB" sz="2200" b="1" dirty="0" smtClean="0">
                <a:solidFill>
                  <a:srgbClr val="006699"/>
                </a:solidFill>
                <a:latin typeface="Calibri" panose="020F0502020204030204" pitchFamily="34" charset="0"/>
                <a:ea typeface="ヒラギノ角ゴ Pro W3" pitchFamily="84" charset="-128"/>
                <a:cs typeface="Calibri" panose="020F0502020204030204" pitchFamily="34" charset="0"/>
              </a:rPr>
              <a:t>Ideally stress need </a:t>
            </a:r>
            <a:r>
              <a:rPr lang="en-GB" sz="2200" b="1" dirty="0">
                <a:solidFill>
                  <a:srgbClr val="006699"/>
                </a:solidFill>
                <a:latin typeface="Calibri" panose="020F0502020204030204" pitchFamily="34" charset="0"/>
                <a:ea typeface="ヒラギノ角ゴ Pro W3" pitchFamily="84" charset="-128"/>
                <a:cs typeface="Calibri" panose="020F0502020204030204" pitchFamily="34" charset="0"/>
              </a:rPr>
              <a:t>to properly support scientific infrastructure, international facilities and long term strategic research programmes</a:t>
            </a:r>
          </a:p>
          <a:p>
            <a:pPr marL="800100" lvl="1" indent="-342900" eaLnBrk="0" fontAlgn="base" hangingPunct="0">
              <a:spcAft>
                <a:spcPts val="600"/>
              </a:spcAft>
              <a:buFont typeface="Arial"/>
              <a:buChar char="•"/>
            </a:pPr>
            <a:endParaRPr lang="en-GB" sz="2000" dirty="0">
              <a:solidFill>
                <a:srgbClr val="000000"/>
              </a:solidFill>
              <a:latin typeface="Calibri"/>
              <a:ea typeface="ヒラギノ角ゴ Pro W3" pitchFamily="84" charset="-128"/>
              <a:cs typeface="Calibri"/>
            </a:endParaRPr>
          </a:p>
        </p:txBody>
      </p:sp>
      <p:sp>
        <p:nvSpPr>
          <p:cNvPr id="4" name="AutoShape 4" descr="data:image/jpeg;base64,/9j/4AAQSkZJRgABAQAAAQABAAD/2wCEAAkGBxISEhUTEhQVFRUUGBUVFhYVFxQZFxsbFBYXGBgYGhsYHCggGB0mHBUUITEiJSkrLi4uGB8/ODMsNyguLi4BCgoKDg0OGxAQGywkICY0LCwsNDcsLSwsLSw0LCwvLCwsLCwsLCw0LDQsLCwsLSwsLCwsLywsLCwsLCwsLCwsLP/AABEIARIAuAMBEQACEQEDEQH/xAAbAAEAAgMBAQAAAAAAAAAAAAAABgcDBAUCAf/EAEEQAAEDAQQHBQYEBQMEAwAAAAEAAgMRBAYhMQUSQVFhcYETIpGhsQcyQlLB0SNygvAUYpKi4TOywiTS4vFDU4P/xAAbAQEAAwEBAQEAAAAAAAAAAAAABAUGAwECB//EADYRAAIBAgQCCAYBBAIDAAAAAAABAgMEBREhMRJBEzJRYXGBsdEikaHB4fBCFCMk8QYzFUNS/9oADAMBAAIRAxEAPwC8UAQBAEAQBAYbVao4m60j2saNriAPNfM5xgs5PI+J1IU1xTeSIvpG/wDZmYRB0p3jut8XY+Sr6uKUo9XUq62M0IaQzl9F++RHbZ7QbS7/AE2xxjkXHxOHkoM8VqvqpIramNV5dVJfX9+Rx7Rea2P96eT9J1f9tFFleV5byfp6EOd/cy3m/T0NGS3yu96SQ83uPqVydWb3k/mcHWqS3k/mYC4nMlc82c22z0yZwyc4ciQvVKS2Z6pyWzNqLTFob7s8o5SP+66K4qraT+bOquqy2m/mzpWW+VtZ/wDLrDc9rT50r5qRDEK8f5ZkqGKXMf5Z+KO5YfaM7KaEHeYyR5Or6qXTxZ/zj8idSxx/+yPy/fuSfRd7LJPQNk1HH4ZO6fHI9CVYUr2jU2eT79C0oYjb1tFLJ9j0/B3FLJwQBAEAQBAEAQBAEBitNoZG0ve4NaMy40C+ZSUVnJ5I+ZzjBcUnkiC6d9oGbLK3/wDR4/2t+p8FUXGKcqS8/wAFDdY1/GgvN/Ze/wAiD222yTO1pXue7e418Nw4BVFSpOo85PMoqtadV8U3mzHDC551WNLjuaCT5LlKSis5PI8hTnUfDBNvu1O1ZLpWl+bQwfzn6CpUKpiNCGzz8C1o4Hd1N0o+L9szrQXGHxzdGt+pP0USeL//ADH6llT/AONr+dT5L7/g3I7lWcZulP6m08mri8VrPZL6+5Kj/wAetVu5PzXse3XUsgzDv6ivY311LbL5Hk8JsIb5/M1pbrWY5doP1D6hSY3dZdbL5EGphtq+omvP8GtJdGL4ZHjnqn0AXRXsuaRweE0+UmaU90ZB7kjXcwW/ddY3seaI88JmurJP6e5yrXoeeP3ozTe3vDyyUiFenLZkOpZ1qe8fuaK6kU7OhrzWmzUDH6zB8D6lvTa3opVC8q0dnmuwm22IVqGkXmux7Fh3fvfBaaNP4ch+BxwP5XbeWBV3bX9Otps/3Y0dpiVKvo9JdnsSJTixCAIAgCAIAgOPeG8MVkbV/eefdjGZ4ncOPqo1zdQoLN79hDu72nbRzlvyRVem9OTWp2tK7Ae6we63kN/E4rO3FzUrPOT8uRlLq8qXEs5vTkuSNSx2OSV2rG0uO4fU5Ac1DqVIU1xTeSOdC3qV5cFNZsmGirmNFHTu1j8jahvU5npRU9fFG9KSy7zT2n/H4R+Ku832Lb57+hKLNZWRjVja1o3NAH/tVc6k5vOTzNBSo06UeGnFJdxkc8DMryMJS2R9TqRh1mYX2ncF3jbP+TIk71LqowPlJ2qRGlGOyIc69Se7PC+zkEAQBAEBoW/Q8M3vMAPzNwd/nqu1OvOGzI1a0pVeste3mRfSl2pI6uZ+I3h7w6bein0rqMtJaMp7jDalPWGq+pw1KK0ml1b7OjpFaSXMyEmbm89rh581a2mIuPw1dV29hd2OLSh8FbVdvNfvzLHikDgHNILSKgg1BByIKvU01mjSxkpLNbHtenoQBAEBwL2XkbZGUFHSvHcbsH8zuHr4kQ7y7VCOm729yvv76NtHTWT2X3ZU1stT5Xl8ji5zsST+8BwWanOU5cUnmzI1KkqknKbzbOtoC7j7R3nVZF8213Bv39VX3d9CjotZfu5aYdhFS6+KXww7e3w9/Un9gsMcLdSNoaPM8SdpWeq1p1ZcU3mbS3tqVvDgprJfu5lkmAXsKMpHlS5hDTdmB9oJ4KTGhFb6kGpdzltoYSuxGbzCAIAgCAIAgCAIAgOPprQDJqubRsm/Yfzff1Umjcyho9UQLqxhWXFHSXr4kJtVndG4seKOGz95q0jJSWaM/Upypy4ZLUkdzL0GzOEUhrC4/wBBPxDhvHXnZWN46L4JdX0LHDsQdCXBPqv6fvP9ztVrgRUGoOIIyWj3NYnnqj6gCA52ntLMssLpX40wa35nHIfvYCuFxXjRg5sj3VzG3pucvLvZTWkLa+aR0khq5xqfoBuAWWqVJVJOUtzF1qsqs3Oe7O5dW7vbHtZR+GDgPnI/4qqvr3olwQ63p+S5wjCv6h9LV6q27/wT4ANGwAeAos/rJ95sW4wj2JGtLOTlgFNp0FHV7lbWupT0jojCuxFCAIDBabZHH772t5kV6DMr7jCUuqjnOrCn1mkc2W89nGRc7k0/Wi7q0qMiSxKgtm35Gub3Q/JJ4N+6+/6Kfajl/wCVpdj+nue471wHMPHMA+hXy7Op3H1HFKL3zR0bLpeCTBsja7j3T4HNcpUKkd0Sqd1RqdWS9PU3VxJAQBAEAQHO01optoZTJ49130PBd6NZ033EW6tY145c+RAJonMcWuFCDQgq3TTWaMxODhJxluT72dXgr/0shxAJiJ3DEs6YkcK7grzDLrP+1Ly9jQYPe5/2J+Xt7E9VwX4QFRX203/EzkNP4cVWs3E/E7qfIBZq/uOlqZLZbe5kMTu+nq5LqrRfdmld3RJtMob8DcXnhu5n77lT3dyqFPPnyPMNsXd1uH+K1fh+SzY2BrQAAGtFABkAFl23KWb1bN9GMaccloka00teSnUqXAu8q7iu6j02MS6kcIDzI8NBLiABiScgvUm3kjxtJZsiOl7zucS2Hut+b4jy+UefJWNG0S1mUdziUpfDS0XbzI695JqSSTmTiVMSy2Kptt5s+xsLjRoJO4Cq+km9j1RctEjZboq0HKGU8o3/AGXRUKr/AIv5M6q2rPaD+TMU1kkZ77Ht/M0j1C+ZU5x3TR8SpTj1k15GFfBzOpozT0sNBXXZ8rj6HYo9W3hPuZNt76rS03XYTTRukY526zDzacxzVbUpSpvJl/QuIVo5xNtcjuEAQBARy92jNZvbNHebg/i3f09OSnWlXJ8D8iqxK24o9LHdb+BE7NO6N7XsNHNIcDxBqFZwk4yUluikhNwkpR3RduhdIttELJW/GMRuIwcOhBWsoVVVpqa5m3tqyrUlUXM5l+NK/wAPZXapo+T8NvCvvHoK9SFHv6/RUXlu9CNidx0NB5bvRFQrMmOLPu3oz+Hha0jvu7z+Z2dBh4rL3tx01VtbLRH6Bhdn/TW6T6z1fj2eRt2iWuA6r2hSy+Ji6r8T4I7czApBCCAICF3o0v2juyYe404/zOH0H72K0taHCuJ7mfxC76SXRx2X1ZyNH2GSeQRxt1nO2epO4KdSpSqS4YrUg0aM6s1CCzZZOhLiQRAOn/GfuNQwch8XXwCvqGG04az1f0NLbYRSprOp8T+n74kogs7GCjGtaBsaAB4BWEYxisksi1jCMFlFZGVfR9HwiqA4mlrqWWcGsYY7546NPUDB3UKJWsqNXdZPuINfDqFbeOT7VoVxeS7UtkNT34ye7IBhycPhKorqznQeuq7TN3lhUtnm9Y9vucyw2x8Lw9hoR4EbQeCgzgprJkWjWlSmpRLC0dbWzRh7cjmNoIzBVPUpuEuFmoo1o1YKcTZXM7BAEB8e0EEEVBwI4Fep5anjSayZW+k7J2Ur4/lOHI4jyorqlPjgpGUuKXRVHAmnsv0h/qwE7pG+TXf8PNX2E1etTfj7l1glbrUn4r7/AGOf7Srdr2lsQOETR/U/E+WouGKVOKqo9hGxqtxVlDsX1f6jlXSsPa2ltR3Wd8/py86Kgv63R0Xlu9Dng9t091HPZavy2+pYtolpgM1n6FPieb2NldV+BcMdzUU0rAgCA5F5tI9jFRp776tbwG0/vepNtS4567Ig39x0NPTd7EDAVsZst25mgBZYQXD8WQAvO1u5nTbx6LTWNqqMM31nv7Gvw6zVvTzfWe/sSFTSxCAIAgCAxWqzskY5jwHNcKEHavmUVJOMtj5nCM4uMlmmU3eXQxsk5jzae8x29py6jEHksvdW7oVOHlyMXe2rt6rhy5eBtXQt2pL2Z92TL8wy8qjwVXd084cXYSMMrcNTgez9SaKrNAEAQBARG+1no5knzAtP6cR6nwVjZS0cSjxanlKM/I1LmWrs7ZCdjnah/WNUeZCubGfBXj8vmRsNqcFzF9unzNW8No7S0zO3yPpyBIHkAudzLirSfezleT46833sk1xIdWKSU5ucGjk0V9XHwWexJupUjTXLU0OBJUaE6z3byXl/v6HeJquSSSyRKlJyebPiHgQBAV/eK3drM4j3W9xvIZnqa+SuLenwQRmL6t0tZ9i0R1vZ7ojtrR2jhVkNHcC4+6OlCegVxhtDpKnE9l6krCLbpa3G9o+vL3LVWiNWEAQBAEAQBAQ32nWIOgZLtjfT9Lxj5hqq8Vp501PsfqU2NUuKip9j+j/UVxZZtR7X/K4O8DVZ6UeKLRmqc+Cal2FnKiNgEAQBAcG+bKwNO548w4fZTLN/H5Fbikc6KfY/ciNgl1ZY3fK9rvBwKtqcuGafeiioy4akZdjRildVxJzJJXy3mz5k822ycXSdWzNG5zvWv1VRdpKq34Gjw6TdvFdmfqdlRicEAQGlpq19lC9+2lG83YD79F2ow45pEe6q9FSlIrlXJlC4rmaN7CyRgijn/iO5uyHRuqOi1FjR6KilzerNnh1DobeKe71fmdxSycEAQBAEAQBARr2huAsT+LowP6gfQFQcSf8Ajvy9StxZ/wCLLy9SplmjIFpMGA5BUL3Nktj6vD0IAgOLe8/9OeLm/X7KVZ/9hX4k/wCw/FEIjbUgDaQFbJZvIzsVm8jevBZDDaZozse6nJ3eb5ELtcw4Kso95Iu6bp15R7/9HYuZbwNaFxpU6zedKEeQPiqm8pt5TRYYXXSzpPxRK1Xl0EAQEQvlbw5zYm5M7zuZyHQeqsrOnkuN8yjxSunJU1y1fic27ej/AOItMcdKguq78rcXeQp1CtbWl0tWMfn4EKyodNXjDlz8C7AtWbcIAgCAIAgCAICvPadpQEss7T7v4j+BIo0eBJ6hUmK1k2qa8X9jO43cJtUVy1f2IfomzdpNGze4E8hifIFUdWXDBsqLWn0lWMSyFSGrCAIAgI7faWkTG731/pB/7gptkvibKrFZZU4rv/fUjWhode0Qt+aRg8XCqt6EeKrFd6Ki2jxVoLvXqT72h3fMrRaIxV7BR4GZaNvEjHpyVziVq5rpI7rfwNBi9k6kelgtVv4fgrZjiCCDQjEEZ4KgazMym080SvRd6m0DZwQR8YGB5gZHkoFWzeecC7t8TjllV37TrDTtmpXtR4Or4UUf+nq9hN/raGWfEjl6UvS0AtgqXH4iKAcgcSea70rN55zIVxicUsqWr7SJPcSSSak4knirBLIpG23myzfZ5oIwxmd4o+UDVBzDM/7sD0C0OG23Rx6SW79DUYRadFDpJbv0/PsTBWZcBAEAQBAEAQHHvNp5lki1jQyOqI2bzvP8o2qLdXMaEM3vyId7eRtqeb35L95FO2md0jnPeS5ziSSdpKzEpOTcpbmNnOU5OUnm2Sy5+jdVpmcMX4N/Lv6/Tiqy8q5vgRd4Zb8Meklu9vAkaglqEAQBAQi99q15tUZRinU4n6eCtbSHDDPtM9idXiq8K5eps+z2xdpbGu2RBzzz90ebq9Fc4bT4q6fZqfWEUuO4T7NS2VpDWkGvTcfXJlstGuOLosgTvacmnhlyVRd4dxPjpb9nsUV9hPG+Ojo+z2IDbLFJE7VlY5h3OBHhvVNOnODyksjP1KM6bymmjAvg5may2SSV2rGxzzuaCfRfcKcpvKKzOlOlOo8oJsnl1rjlpEtqpUYtiwI5vOR5D/CuLTDeF8dX5e5f2OE8LU63y9yeK4L4IAgCAIAgCA415bwx2RlT3pHe4zaeJ3N4qLdXUaEdd+SIV5ewto5vV8l+8ipNJaQknkMkrtZx8ANgA2ALNVasqsuKW5kK1adabnN6m/d7QxmdrOFI2nH+Y7h9VCuK/RrJbkuys3WlxS6q+pOgKYBVRogvD0IAgNTStuEMbnnPJo3k5D97l1pU3UlwnC4rKjTc35eJXEjy4kk1JJJPE5q5SyWSMpKTk82Wj7OtFdlZ+1cO9Mdb9A93xxPULR4bQ4KXE936cjVYRb9HR43vL05e5LFYlsEB5kjDhRwBG4gEea8aT3PGk9Gah0RZyamCKu/s2V9Fz6Clnnwr5I4u2ot58Cz8EbUUTWijQGjcAAPJdEktjsoqKySPa9PQgCAIAgCAICOXrvSyyN1G0fMRg3Y2vxO+21Qby9jQWS1l+7ldf4hG3XCtZeniVVbLU+V5kkcXOdiSf3gOCzk5ynLik82ZOpUlUk5TebOnoDQZmOu+ojHi7gOHFRK9wqei3JllZOs+KXV9ScRRhoDWgADAAZKqbbebNDGKislsel4fQQBAfHOABJNAMSTwXqWZ42ks2QG8Gle3kw9xuDRv3u6q3t6PRx13M1e3XTz06q29zLdPQptU4aR+G2jpDw3czl47lZWdu61TLktz2wtHcVUnstX+95cjWgAAYAYAclqEsjZJZaI+oehAEAQBAEAQBAEAQBARO+F7m2cGKEh0xzOYZz3u4eO41t7fKl8EOt6FTiGJKh8FPWXp+Sr5pXPcXOJc5xqScSSdpWflJyebMtKTk83ud+793zJSSUUZm1u13E7h6qFcXPD8MdyzsrDj+OptyXb+CYtaAKAUAwACrW8y9Sy0R9Xh6EAQHxxAFTgBmV6eN5EMvHp3tfw4z3Bmfm/wrO3t+D4pb+hQ3190nwQ29fwcaxWR8r2xxjWc40A/eQ4qdThKclGO7K+lTlUmoRWrLku5oZtkhEbcXHF7t7vsMgtRbW6oQ4V5mzs7WNvT4Fvz8TqKQSggCAIAgCAIAgCAIAgIdfS9ggBhgNZTg5w+D/y9FWX190fwQ63p+SnxLElSXR0+tz7vyVm5xJqcScSSs+3mZdtt5slF3rvZSTDi1h9XfZQLi5/jD5lxZYftUqrwXuSpV5dBAEAQHmR4aCSQAMSTkF6k28keNpLNkKvBp4zEsjwj83c9w4K0t7dQ+KW/oZ+9vnV+CHV9TkWSzPle1kbS5zjQAbf3vUyEJTkoxWbIFOnKpJRis2y2bp3abZGVdR0zh3nbAPlbw47fBaSzs40I5vrPf2RrrCwjbRzesnu/siQKaWAQBAEAQBAEAQBAEAQEVvveX+GZ2UR/GeM/kb83M7PHnXX950MeGPWf0KrE7/oI8EOs/ou32Ksc4k1JqTiSc1nW8zKNtvNkru3oGlJZRjmxp2fzHjuCr7m5z+GJdWNjllUqLXkvuyTqAXAQBAEBjtE7WNLnkBozJX1GLk8kfE5xhHik8kQfTum3TnVbVsYyG08XfZWtC3VNZvcz15eyrPhWkfXxNCwWGSd4jiaXOdsHqdw4qXTpyqS4YrUi0qM6s1CCzZbV2Ltx2Rmx0rh33/8AFu5vqtLa2kaC7XzZrrKxhbR7Zc37dx3FLJwQBAEAQBAEAQBAEAQGlpnSLbPC+V+TRgN5OAHU0XKtVVKDm+RxuK8aNN1Jcilbda3zSOkkNXPNSfoOAyWUqVJVJOUt2YirVlVm5y3Z3rq6H1qTSDAHuA7SPi5BV11Xy+CPmWmHWnF/dn5e5LlXF2EAQBAYbZa2RNL3mgHieA3lfcIObyRzq1Y048UnoQPTOl32h2ODB7rfqd5VtRoqmu8zd1dyry7FyRj0RoqW0yCOIVO0nJo3k7ApdGhOtLhic7e2nXnwQX4Lbu7oCKyR6rMXn33kYuP0G4LS21tChHJb82a+0s4W0Mo7832nWUklhAEAQBAEAQBAEAQBAEBW3tL0rryts7ThH3nfmcMPBp/uVFilbimqa5b+JmsauOKapLlq/H/XqRbRNhM0rWbDi47gM/t1VLVqcEHIq7ag61RQ+fgWLGwNAaBQAAAbgMlSttvNmqSUVkj0vD0IAgNe3WxkLC95oB4k7AOK+6cHOWSOVatGlBykQHSuk3zv1nYAe60ZAfU8Vb0qUaayRmbm5nXlnLbkjNoDQctrk1IxQD33n3Wj6ncNvmptvbTryyj5vsPq0tKlzPhjtzfYW5oXREVljEcQ/M4+847yVpaFCFGPDE19tbQt4cEP9m+uxICAIAgCAIAgCAIAgCAIDzI8NBJyAJPILxvJZnjeSzZRWkLUZZXyOze5zuVTWnTJZCpNzm5PmYOtUdSbm+bzJTcyyUjdIc3mg5N/zXwVVeTzko9hdYXSyg5vn6EjUItQgCA8ySBoLnGgAJJ4BepNvJHzKSis2V9pvSjp31yYMGt4bzxKuKNFU45czM3d0688+XIzXc0FJa5dRuDBi9+xo+pOwKfa20q88ltzZ7Z2c7mfCtubLd0Zo6OzxiOJtGjxJ2knaVpqVKNKPDFaGwo0YUYKEFoba6HUIAgCAIAgCAIAgCAIAgCA5F7J9Sxzuy7hb/X3fqo15LhoSfcRL+fDbzfd66FMLKmJLH0PDqQRt/lB6nE+ZVLWlxVGzWW0OClFdxuLkdwgCAjl8rdqsbEM34u5DIdT6KdZ0825PkVWKVuGCprnv4EVsVldLI2Ngq55DR138FaU4OclGO7KWlTlUmoR3ZdOhNFMs0TYmbMXHa5xzcf3uWqoUY0YKMTbW1vChTUI/wC2b67HcIAgCAIAgCAIAgCAIAgCAICN+0J1LE/i6Mf3g/RQcSf+O/L1K3Fn/iy8vUqVZoyBaTBQAcAqF7myWx9Xh6EAQEAvLaNe0P3No0fpz86q4to8NNGZv6nHXfdod/2Y2EOmklI/02gN5vrj4AjqrzCqec3N8vuTsEo8VSVR8vuWWr40wQBAEAQBAEAQBAEAQBAEAQBARr2hsrYnnc6M/wBwH1UDEl/jvyK3Flnavy9SpgVmzIotJjqgHeAVQvRmxTzR9Xh6EB5mkDWlxyaCTyAqvUs3kfMpKKbfIrCWQuJccySTzJqr1LJZGQlJybb5lo+zeyalk19sr3O6N7g82nxWjwyHDRz7X+DU4NT4bfi7W/YlasS2CAIAgCAIAgCAIAgCAIAgCAIDn3gsXbWaWMZuadX8wxb5gLjcU+kpSiR7ql0tGUO1fUpFZIwxOrsaSEsQYT34wARtIGRVVc0nCefJmksLhVKajzX7mdlRSeEBxL16QEcRYD3pMKbm7T9Oql2tPinxckV2I11ClwLd+hCGMJIAFSSABxOStUm3kjPJNvJF5aIsfYwRxfIxrTzAxPjVa6jDo6aj2I3VCn0VKMOxI210OwQBAEAQBAEAQBAEAQBAEAQBAEBWN/LtuiebRGKxvNXgfA45n8pPmeSoMQtHCXSR2e/cZjFbF05OrBaPfufsRKGVzCHNJBGRGaqmk1kynjOUHxReTO5Z71zNFHNa/jiD5YeSiys4PbQsqeK1UspJM+z3slIo1rG8cSfPDyXkbOC3eYnitR9VJfU4c87nuLnkuJzJUqMVFZIrpzlN8UnmyXez675kkFpkH4bD3K/E4beTfWm4q3w21cpdLLZbd7LfCbJzn001otu9/j1LMV8acIAgCAIAgCAIAgCAIAgCAIAgCAID45oIIIqDgQckazDWejIZpq4EUhLrO7sic2nFnTa3zCqq+Fwk86by9ClucGpzfFSfD3ciM2i41tacGNfxa9v/ACIKgSw24Wyz8/fIq54Rcx2SfmvvkfILj21xxjazi57Kf2klI4bcPdZefsI4RdN6rLzX2zJJoX2fMYQ60P7QjHUbUM6k4u8lOoYXGOtR593IsrbBYRalVefdy/fkTWNgaA1oAAFAAKAAbABkrVJJZIu0klkj0vT0IAgCAIAgCAIAgCAIAgCAIAgCAIAgORpi8dms2Ej6u+Rved4bOtFGrXdKj1nr2cyJcX1Gh13r2c/3xIxafaQK/hwEje99D4AH1VfLF1n8MfqVc8dWfww+bMDPaQ/bA08nkfQr5WLy5x+pzWOy5w+v4Oxo2/1mkIEgdETtPeb4jHxCk0sTpS0lp6EyjjNCek84/VfvkSqGZr2hzCHNOILSCDyIVjGSks0WsZKSzi80e16fQQBAEAQBAEAQBAEAQBAEAQBAEAQEDvnfAsLoLM6jhg+QbDta3jvOzYqe+v3F9HT35v2KHEsTcW6VJ6839kV85xJqcScSSqRvMzrberN6x6GtEoqyJxGwmgB5F1AVwqXVKnpKSJdDD7mus6cG18l82bUt17W0V7OvJzD5VXGOIW7/AJfRkmWC3kVnwZ+a9zkzQuYdV7S0jY4EHwKlxkpLOLzRWzpzpvhmmn36HUu9eGWyPqw6zCe9GTgeW48fVS7a6nQem3YSbS9qW0tNVzRbmi9IR2iNssZq13iDtB3ELTUqsasFOOxsKFaFaCnDZm2uh1CAIAgCAIAgCAIAgCAIAgCAICP320wbNZzqmkkncZvGHed0HmQoV9cdDS03eiK/ErroKOm70XuVCFmTHk8u1dhsYEkwDnnENOTeY2u9FQ3mISk+Cm8l29v4NhhmDQpxVSus5dnJfklCqjQnl0gGZX3GnKWyOU61OG7OfpOzxTt1ZG13HIjiDsUu3jVpS4ovIrryVvcQ4Jxz79mvArnS2jnQSFjsRm128fdaClVVSOaMXc28qE+F+R3fZ/pgw2gROPcmIbyf8J65dRuVth1x0dTgez9SdhN10VXge0vXl7FqrRGrCAIAgCAIAgCAIAgCAIAgCAICsfadaS60MZsZHXq8mvk1qoMVm3VUexGYxuo3WUexev6jlXPsYktLa5MBkpyoB5kHos7iFV06Dy56HPBaCq3az2jr7fVoslZo3beRqSzE5ZKdToqOr3Kqvcym8o6IwrsRggOJe2yh8BdtjII5E0I9D0Uq0nlUy7SvxKkp0eLmiEMeWkEGhBBB4jJWybTzRnU2nmi+LJNrsY/52td/UAfqthCXFFPtN7CXFFS7TKvo+wgCAIAgCAIAgCAIAgCAIAgKn9orSLa7ixhHhT6FZzE1/f8AJGTxhf5L8EfbgP8Ax3jfGfJzfus3iq/tJ9/uS/8AjskriS7vuibWp+FN6qLeGb4jS3lTKPAuZqqYVoQBAc+8BpZ5fy+pC72//YiLePKhLwK8VwZYvDQYpZoQf/qj/wBgWuoaUo+C9DdWyyow8F6G8up3CAIAgCAIAgCAIAgCAIAgCArn2o2IiSKYZOaYzzaSR4hx/pVHi1P4oz8jOY5SynGp5EYu/buwnY8+7WjuTsD4Z9FQXVLpaTjz5Ffh1z/T3MZvbZ+D/cyxZH6xqMRs5Klpx4YpGqr1OOba2PC+zkEAQEbvlbgGCIZuIc7gBl4n0U6zp5vjKnFK6UFTW79CLWGzGWRkbc3ua0fqNKq0pwc5KK5lNSpupNQXPQvaNgaABkAAOi16WSyN4lkskel6ehAEAQBAEAQBAEAQBAEAQBAc28OihaoHRHAnFh3OGR+nIlcLmgq1Nwfl4ka7t1cUnB+XiUxarO+N7mPBa5poQdhWVnCUJOMt0YqpCVOTjJZNHW0JeF0NGPq6PZ8zeW8cFDrWynqtGTrTEJUvhnqvqiU2bTMD8pGjg46p/uUCVCpHdFzC7oz2kvT1M77dE3ORg5ub918KnN7JnSVanHeS+ZxtKXoY0EQ993zfCPupVK0k9Z6EC4xOEVlT1f0IhPM57i5xJccSSrGMVFZIopzlOTlJ5snXs40Ca/xUgoMREDtrg5/qBzKusMtnn0svL3L7B7N59PLy9ywVdGhCAIAgCAIAgCAIAgCAIAgCAIAgOFeW7EVrFT3JQKNePRw2j0UO6s4V1ns+0gXthTuVm9JdvuVhpfQNosx/FYabHjFh67ORoVQVrWpRfxLz5GXuLOtQfxrTt5HNUcihAZIIHPcGsaXOOQaCT4BfUYuTyis2fUISm+GKzZOLtXENRJa8AMREDifzkZDgP8K3tcMefFV+XuX1lhDz46/y9ywWtAAAFAMABkKK6SyNAlloj6h6EAQBAEAQBAEAQBAEAQBAEAQBAEB8IrmgIXfDR8LcWxRgkVJDGg+QVXeUoLVRXyKbEKFNaqK+SInd+BjnkOa12O0A+qrbWEXLVFRZwjKeqTLW0bZI42Ds2MZUCuq1ra+AWipQjGPwpI1dGnCEVwpLyNtdDqEAQBAEAQBAEAQB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Lucida Grande" pitchFamily="84" charset="0"/>
              <a:ea typeface="ヒラギノ角ゴ Pro W3" pitchFamily="84" charset="-128"/>
              <a:cs typeface="ヒラギノ角ゴ Pro W3"/>
            </a:endParaRPr>
          </a:p>
        </p:txBody>
      </p:sp>
      <p:sp>
        <p:nvSpPr>
          <p:cNvPr id="6" name="AutoShape 6" descr="data:image/jpeg;base64,/9j/4AAQSkZJRgABAQAAAQABAAD/2wCEAAkGBxISEhUTEhQVFRUUGBUVFhYVFxQZFxsbFBYXGBgYGhsYHCggGB0mHBUUITEiJSkrLi4uGB8/ODMsNyguLi4BCgoKDg0OGxAQGywkICY0LCwsNDcsLSwsLSw0LCwvLCwsLCwsLCw0LDQsLCwsLSwsLCwsLywsLCwsLCwsLCwsLP/AABEIARIAuAMBEQACEQEDEQH/xAAbAAEAAgMBAQAAAAAAAAAAAAAABgcDBAUCAf/EAEEQAAEDAQQHBQYEBQMEAwAAAAEAAgMRBAYhMQUSQVFhcYETIpGhsQcyQlLB0SNygvAUYpKi4TOywiTS4vFDU4P/xAAbAQEAAwEBAQEAAAAAAAAAAAAABAUGAwECB//EADYRAAIBAgQCCAYBBAIDAAAAAAABAgMEBREhMRJBEzJRYXGBsdEikaHB4fBCFCMk8QYzFUNS/9oADAMBAAIRAxEAPwC8UAQBAEAQBAYbVao4m60j2saNriAPNfM5xgs5PI+J1IU1xTeSIvpG/wDZmYRB0p3jut8XY+Sr6uKUo9XUq62M0IaQzl9F++RHbZ7QbS7/AE2xxjkXHxOHkoM8VqvqpIramNV5dVJfX9+Rx7Rea2P96eT9J1f9tFFleV5byfp6EOd/cy3m/T0NGS3yu96SQ83uPqVydWb3k/mcHWqS3k/mYC4nMlc82c22z0yZwyc4ciQvVKS2Z6pyWzNqLTFob7s8o5SP+66K4qraT+bOquqy2m/mzpWW+VtZ/wDLrDc9rT50r5qRDEK8f5ZkqGKXMf5Z+KO5YfaM7KaEHeYyR5Or6qXTxZ/zj8idSxx/+yPy/fuSfRd7LJPQNk1HH4ZO6fHI9CVYUr2jU2eT79C0oYjb1tFLJ9j0/B3FLJwQBAEAQBAEAQBAEBitNoZG0ve4NaMy40C+ZSUVnJ5I+ZzjBcUnkiC6d9oGbLK3/wDR4/2t+p8FUXGKcqS8/wAFDdY1/GgvN/Ze/wAiD222yTO1pXue7e418Nw4BVFSpOo85PMoqtadV8U3mzHDC551WNLjuaCT5LlKSis5PI8hTnUfDBNvu1O1ZLpWl+bQwfzn6CpUKpiNCGzz8C1o4Hd1N0o+L9szrQXGHxzdGt+pP0USeL//ADH6llT/AONr+dT5L7/g3I7lWcZulP6m08mri8VrPZL6+5Kj/wAetVu5PzXse3XUsgzDv6ivY311LbL5Hk8JsIb5/M1pbrWY5doP1D6hSY3dZdbL5EGphtq+omvP8GtJdGL4ZHjnqn0AXRXsuaRweE0+UmaU90ZB7kjXcwW/ddY3seaI88JmurJP6e5yrXoeeP3ozTe3vDyyUiFenLZkOpZ1qe8fuaK6kU7OhrzWmzUDH6zB8D6lvTa3opVC8q0dnmuwm22IVqGkXmux7Fh3fvfBaaNP4ch+BxwP5XbeWBV3bX9Otps/3Y0dpiVKvo9JdnsSJTixCAIAgCAIAgOPeG8MVkbV/eefdjGZ4ncOPqo1zdQoLN79hDu72nbRzlvyRVem9OTWp2tK7Ae6we63kN/E4rO3FzUrPOT8uRlLq8qXEs5vTkuSNSx2OSV2rG0uO4fU5Ac1DqVIU1xTeSOdC3qV5cFNZsmGirmNFHTu1j8jahvU5npRU9fFG9KSy7zT2n/H4R+Ku832Lb57+hKLNZWRjVja1o3NAH/tVc6k5vOTzNBSo06UeGnFJdxkc8DMryMJS2R9TqRh1mYX2ncF3jbP+TIk71LqowPlJ2qRGlGOyIc69Se7PC+zkEAQBAEBoW/Q8M3vMAPzNwd/nqu1OvOGzI1a0pVeste3mRfSl2pI6uZ+I3h7w6bein0rqMtJaMp7jDalPWGq+pw1KK0ml1b7OjpFaSXMyEmbm89rh581a2mIuPw1dV29hd2OLSh8FbVdvNfvzLHikDgHNILSKgg1BByIKvU01mjSxkpLNbHtenoQBAEBwL2XkbZGUFHSvHcbsH8zuHr4kQ7y7VCOm729yvv76NtHTWT2X3ZU1stT5Xl8ji5zsST+8BwWanOU5cUnmzI1KkqknKbzbOtoC7j7R3nVZF8213Bv39VX3d9CjotZfu5aYdhFS6+KXww7e3w9/Un9gsMcLdSNoaPM8SdpWeq1p1ZcU3mbS3tqVvDgprJfu5lkmAXsKMpHlS5hDTdmB9oJ4KTGhFb6kGpdzltoYSuxGbzCAIAgCAIAgCAIAgOPprQDJqubRsm/Yfzff1Umjcyho9UQLqxhWXFHSXr4kJtVndG4seKOGz95q0jJSWaM/Upypy4ZLUkdzL0GzOEUhrC4/wBBPxDhvHXnZWN46L4JdX0LHDsQdCXBPqv6fvP9ztVrgRUGoOIIyWj3NYnnqj6gCA52ntLMssLpX40wa35nHIfvYCuFxXjRg5sj3VzG3pucvLvZTWkLa+aR0khq5xqfoBuAWWqVJVJOUtzF1qsqs3Oe7O5dW7vbHtZR+GDgPnI/4qqvr3olwQ63p+S5wjCv6h9LV6q27/wT4ANGwAeAos/rJ95sW4wj2JGtLOTlgFNp0FHV7lbWupT0jojCuxFCAIDBabZHH772t5kV6DMr7jCUuqjnOrCn1mkc2W89nGRc7k0/Wi7q0qMiSxKgtm35Gub3Q/JJ4N+6+/6Kfajl/wCVpdj+nue471wHMPHMA+hXy7Op3H1HFKL3zR0bLpeCTBsja7j3T4HNcpUKkd0Sqd1RqdWS9PU3VxJAQBAEAQHO01optoZTJ49130PBd6NZ033EW6tY145c+RAJonMcWuFCDQgq3TTWaMxODhJxluT72dXgr/0shxAJiJ3DEs6YkcK7grzDLrP+1Ly9jQYPe5/2J+Xt7E9VwX4QFRX203/EzkNP4cVWs3E/E7qfIBZq/uOlqZLZbe5kMTu+nq5LqrRfdmld3RJtMob8DcXnhu5n77lT3dyqFPPnyPMNsXd1uH+K1fh+SzY2BrQAAGtFABkAFl23KWb1bN9GMaccloka00teSnUqXAu8q7iu6j02MS6kcIDzI8NBLiABiScgvUm3kjxtJZsiOl7zucS2Hut+b4jy+UefJWNG0S1mUdziUpfDS0XbzI695JqSSTmTiVMSy2Kptt5s+xsLjRoJO4Cq+km9j1RctEjZboq0HKGU8o3/AGXRUKr/AIv5M6q2rPaD+TMU1kkZ77Ht/M0j1C+ZU5x3TR8SpTj1k15GFfBzOpozT0sNBXXZ8rj6HYo9W3hPuZNt76rS03XYTTRukY526zDzacxzVbUpSpvJl/QuIVo5xNtcjuEAQBARy92jNZvbNHebg/i3f09OSnWlXJ8D8iqxK24o9LHdb+BE7NO6N7XsNHNIcDxBqFZwk4yUluikhNwkpR3RduhdIttELJW/GMRuIwcOhBWsoVVVpqa5m3tqyrUlUXM5l+NK/wAPZXapo+T8NvCvvHoK9SFHv6/RUXlu9CNidx0NB5bvRFQrMmOLPu3oz+Hha0jvu7z+Z2dBh4rL3tx01VtbLRH6Bhdn/TW6T6z1fj2eRt2iWuA6r2hSy+Ji6r8T4I7czApBCCAICF3o0v2juyYe404/zOH0H72K0taHCuJ7mfxC76SXRx2X1ZyNH2GSeQRxt1nO2epO4KdSpSqS4YrUg0aM6s1CCzZZOhLiQRAOn/GfuNQwch8XXwCvqGG04az1f0NLbYRSprOp8T+n74kogs7GCjGtaBsaAB4BWEYxisksi1jCMFlFZGVfR9HwiqA4mlrqWWcGsYY7546NPUDB3UKJWsqNXdZPuINfDqFbeOT7VoVxeS7UtkNT34ye7IBhycPhKorqznQeuq7TN3lhUtnm9Y9vucyw2x8Lw9hoR4EbQeCgzgprJkWjWlSmpRLC0dbWzRh7cjmNoIzBVPUpuEuFmoo1o1YKcTZXM7BAEB8e0EEEVBwI4Fep5anjSayZW+k7J2Ur4/lOHI4jyorqlPjgpGUuKXRVHAmnsv0h/qwE7pG+TXf8PNX2E1etTfj7l1glbrUn4r7/AGOf7Srdr2lsQOETR/U/E+WouGKVOKqo9hGxqtxVlDsX1f6jlXSsPa2ltR3Wd8/py86Kgv63R0Xlu9Dng9t091HPZavy2+pYtolpgM1n6FPieb2NldV+BcMdzUU0rAgCA5F5tI9jFRp776tbwG0/vepNtS4567Ig39x0NPTd7EDAVsZst25mgBZYQXD8WQAvO1u5nTbx6LTWNqqMM31nv7Gvw6zVvTzfWe/sSFTSxCAIAgCAxWqzskY5jwHNcKEHavmUVJOMtj5nCM4uMlmmU3eXQxsk5jzae8x29py6jEHksvdW7oVOHlyMXe2rt6rhy5eBtXQt2pL2Z92TL8wy8qjwVXd084cXYSMMrcNTgez9SaKrNAEAQBARG+1no5knzAtP6cR6nwVjZS0cSjxanlKM/I1LmWrs7ZCdjnah/WNUeZCubGfBXj8vmRsNqcFzF9unzNW8No7S0zO3yPpyBIHkAudzLirSfezleT46833sk1xIdWKSU5ucGjk0V9XHwWexJupUjTXLU0OBJUaE6z3byXl/v6HeJquSSSyRKlJyebPiHgQBAV/eK3drM4j3W9xvIZnqa+SuLenwQRmL6t0tZ9i0R1vZ7ojtrR2jhVkNHcC4+6OlCegVxhtDpKnE9l6krCLbpa3G9o+vL3LVWiNWEAQBAEAQBAQ32nWIOgZLtjfT9Lxj5hqq8Vp501PsfqU2NUuKip9j+j/UVxZZtR7X/K4O8DVZ6UeKLRmqc+Cal2FnKiNgEAQBAcG+bKwNO548w4fZTLN/H5Fbikc6KfY/ciNgl1ZY3fK9rvBwKtqcuGafeiioy4akZdjRildVxJzJJXy3mz5k822ycXSdWzNG5zvWv1VRdpKq34Gjw6TdvFdmfqdlRicEAQGlpq19lC9+2lG83YD79F2ow45pEe6q9FSlIrlXJlC4rmaN7CyRgijn/iO5uyHRuqOi1FjR6KilzerNnh1DobeKe71fmdxSycEAQBAEAQBARr2huAsT+LowP6gfQFQcSf8Ajvy9StxZ/wCLLy9SplmjIFpMGA5BUL3Nktj6vD0IAgOLe8/9OeLm/X7KVZ/9hX4k/wCw/FEIjbUgDaQFbJZvIzsVm8jevBZDDaZozse6nJ3eb5ELtcw4Kso95Iu6bp15R7/9HYuZbwNaFxpU6zedKEeQPiqm8pt5TRYYXXSzpPxRK1Xl0EAQEQvlbw5zYm5M7zuZyHQeqsrOnkuN8yjxSunJU1y1fic27ej/AOItMcdKguq78rcXeQp1CtbWl0tWMfn4EKyodNXjDlz8C7AtWbcIAgCAIAgCAICvPadpQEss7T7v4j+BIo0eBJ6hUmK1k2qa8X9jO43cJtUVy1f2IfomzdpNGze4E8hifIFUdWXDBsqLWn0lWMSyFSGrCAIAgI7faWkTG731/pB/7gptkvibKrFZZU4rv/fUjWhode0Qt+aRg8XCqt6EeKrFd6Ki2jxVoLvXqT72h3fMrRaIxV7BR4GZaNvEjHpyVziVq5rpI7rfwNBi9k6kelgtVv4fgrZjiCCDQjEEZ4KgazMym080SvRd6m0DZwQR8YGB5gZHkoFWzeecC7t8TjllV37TrDTtmpXtR4Or4UUf+nq9hN/raGWfEjl6UvS0AtgqXH4iKAcgcSea70rN55zIVxicUsqWr7SJPcSSSak4knirBLIpG23myzfZ5oIwxmd4o+UDVBzDM/7sD0C0OG23Rx6SW79DUYRadFDpJbv0/PsTBWZcBAEAQBAEAQHHvNp5lki1jQyOqI2bzvP8o2qLdXMaEM3vyId7eRtqeb35L95FO2md0jnPeS5ziSSdpKzEpOTcpbmNnOU5OUnm2Sy5+jdVpmcMX4N/Lv6/Tiqy8q5vgRd4Zb8Meklu9vAkaglqEAQBAQi99q15tUZRinU4n6eCtbSHDDPtM9idXiq8K5eps+z2xdpbGu2RBzzz90ebq9Fc4bT4q6fZqfWEUuO4T7NS2VpDWkGvTcfXJlstGuOLosgTvacmnhlyVRd4dxPjpb9nsUV9hPG+Ojo+z2IDbLFJE7VlY5h3OBHhvVNOnODyksjP1KM6bymmjAvg5may2SSV2rGxzzuaCfRfcKcpvKKzOlOlOo8oJsnl1rjlpEtqpUYtiwI5vOR5D/CuLTDeF8dX5e5f2OE8LU63y9yeK4L4IAgCAIAgCA415bwx2RlT3pHe4zaeJ3N4qLdXUaEdd+SIV5ewto5vV8l+8ipNJaQknkMkrtZx8ANgA2ALNVasqsuKW5kK1adabnN6m/d7QxmdrOFI2nH+Y7h9VCuK/RrJbkuys3WlxS6q+pOgKYBVRogvD0IAgNTStuEMbnnPJo3k5D97l1pU3UlwnC4rKjTc35eJXEjy4kk1JJJPE5q5SyWSMpKTk82Wj7OtFdlZ+1cO9Mdb9A93xxPULR4bQ4KXE936cjVYRb9HR43vL05e5LFYlsEB5kjDhRwBG4gEea8aT3PGk9Gah0RZyamCKu/s2V9Fz6Clnnwr5I4u2ot58Cz8EbUUTWijQGjcAAPJdEktjsoqKySPa9PQgCAIAgCAICOXrvSyyN1G0fMRg3Y2vxO+21Qby9jQWS1l+7ldf4hG3XCtZeniVVbLU+V5kkcXOdiSf3gOCzk5ynLik82ZOpUlUk5TebOnoDQZmOu+ojHi7gOHFRK9wqei3JllZOs+KXV9ScRRhoDWgADAAZKqbbebNDGKislsel4fQQBAfHOABJNAMSTwXqWZ42ks2QG8Gle3kw9xuDRv3u6q3t6PRx13M1e3XTz06q29zLdPQptU4aR+G2jpDw3czl47lZWdu61TLktz2wtHcVUnstX+95cjWgAAYAYAclqEsjZJZaI+oehAEAQBAEAQBAEAQBARO+F7m2cGKEh0xzOYZz3u4eO41t7fKl8EOt6FTiGJKh8FPWXp+Sr5pXPcXOJc5xqScSSdpWflJyebMtKTk83ud+793zJSSUUZm1u13E7h6qFcXPD8MdyzsrDj+OptyXb+CYtaAKAUAwACrW8y9Sy0R9Xh6EAQHxxAFTgBmV6eN5EMvHp3tfw4z3Bmfm/wrO3t+D4pb+hQ3190nwQ29fwcaxWR8r2xxjWc40A/eQ4qdThKclGO7K+lTlUmoRWrLku5oZtkhEbcXHF7t7vsMgtRbW6oQ4V5mzs7WNvT4Fvz8TqKQSggCAIAgCAIAgCAIAgIdfS9ggBhgNZTg5w+D/y9FWX190fwQ63p+SnxLElSXR0+tz7vyVm5xJqcScSSs+3mZdtt5slF3rvZSTDi1h9XfZQLi5/jD5lxZYftUqrwXuSpV5dBAEAQHmR4aCSQAMSTkF6k28keNpLNkKvBp4zEsjwj83c9w4K0t7dQ+KW/oZ+9vnV+CHV9TkWSzPle1kbS5zjQAbf3vUyEJTkoxWbIFOnKpJRis2y2bp3abZGVdR0zh3nbAPlbw47fBaSzs40I5vrPf2RrrCwjbRzesnu/siQKaWAQBAEAQBAEAQBAEAQEVvveX+GZ2UR/GeM/kb83M7PHnXX950MeGPWf0KrE7/oI8EOs/ou32Ksc4k1JqTiSc1nW8zKNtvNkru3oGlJZRjmxp2fzHjuCr7m5z+GJdWNjllUqLXkvuyTqAXAQBAEBjtE7WNLnkBozJX1GLk8kfE5xhHik8kQfTum3TnVbVsYyG08XfZWtC3VNZvcz15eyrPhWkfXxNCwWGSd4jiaXOdsHqdw4qXTpyqS4YrUi0qM6s1CCzZbV2Ltx2Rmx0rh33/8AFu5vqtLa2kaC7XzZrrKxhbR7Zc37dx3FLJwQBAEAQBAEAQBAEAQGlpnSLbPC+V+TRgN5OAHU0XKtVVKDm+RxuK8aNN1Jcilbda3zSOkkNXPNSfoOAyWUqVJVJOUt2YirVlVm5y3Z3rq6H1qTSDAHuA7SPi5BV11Xy+CPmWmHWnF/dn5e5LlXF2EAQBAYbZa2RNL3mgHieA3lfcIObyRzq1Y048UnoQPTOl32h2ODB7rfqd5VtRoqmu8zd1dyry7FyRj0RoqW0yCOIVO0nJo3k7ApdGhOtLhic7e2nXnwQX4Lbu7oCKyR6rMXn33kYuP0G4LS21tChHJb82a+0s4W0Mo7832nWUklhAEAQBAEAQBAEAQBAEBW3tL0rryts7ThH3nfmcMPBp/uVFilbimqa5b+JmsauOKapLlq/H/XqRbRNhM0rWbDi47gM/t1VLVqcEHIq7ag61RQ+fgWLGwNAaBQAAAbgMlSttvNmqSUVkj0vD0IAgNe3WxkLC95oB4k7AOK+6cHOWSOVatGlBykQHSuk3zv1nYAe60ZAfU8Vb0qUaayRmbm5nXlnLbkjNoDQctrk1IxQD33n3Wj6ncNvmptvbTryyj5vsPq0tKlzPhjtzfYW5oXREVljEcQ/M4+847yVpaFCFGPDE19tbQt4cEP9m+uxICAIAgCAIAgCAIAgCAIDzI8NBJyAJPILxvJZnjeSzZRWkLUZZXyOze5zuVTWnTJZCpNzm5PmYOtUdSbm+bzJTcyyUjdIc3mg5N/zXwVVeTzko9hdYXSyg5vn6EjUItQgCA8ySBoLnGgAJJ4BepNvJHzKSis2V9pvSjp31yYMGt4bzxKuKNFU45czM3d0688+XIzXc0FJa5dRuDBi9+xo+pOwKfa20q88ltzZ7Z2c7mfCtubLd0Zo6OzxiOJtGjxJ2knaVpqVKNKPDFaGwo0YUYKEFoba6HUIAgCAIAgCAIAgCAIAgCA5F7J9Sxzuy7hb/X3fqo15LhoSfcRL+fDbzfd66FMLKmJLH0PDqQRt/lB6nE+ZVLWlxVGzWW0OClFdxuLkdwgCAjl8rdqsbEM34u5DIdT6KdZ0825PkVWKVuGCprnv4EVsVldLI2Ngq55DR138FaU4OclGO7KWlTlUmoR3ZdOhNFMs0TYmbMXHa5xzcf3uWqoUY0YKMTbW1vChTUI/wC2b67HcIAgCAIAgCAIAgCAIAgCAICN+0J1LE/i6Mf3g/RQcSf+O/L1K3Fn/iy8vUqVZoyBaTBQAcAqF7myWx9Xh6EAQEAvLaNe0P3No0fpz86q4to8NNGZv6nHXfdod/2Y2EOmklI/02gN5vrj4AjqrzCqec3N8vuTsEo8VSVR8vuWWr40wQBAEAQBAEAQBAEAQBAEAQBARr2hsrYnnc6M/wBwH1UDEl/jvyK3Flnavy9SpgVmzIotJjqgHeAVQvRmxTzR9Xh6EB5mkDWlxyaCTyAqvUs3kfMpKKbfIrCWQuJccySTzJqr1LJZGQlJybb5lo+zeyalk19sr3O6N7g82nxWjwyHDRz7X+DU4NT4bfi7W/YlasS2CAIAgCAIAgCAIAgCAIAgCAIDn3gsXbWaWMZuadX8wxb5gLjcU+kpSiR7ql0tGUO1fUpFZIwxOrsaSEsQYT34wARtIGRVVc0nCefJmksLhVKajzX7mdlRSeEBxL16QEcRYD3pMKbm7T9Oql2tPinxckV2I11ClwLd+hCGMJIAFSSABxOStUm3kjPJNvJF5aIsfYwRxfIxrTzAxPjVa6jDo6aj2I3VCn0VKMOxI210OwQBAEAQBAEAQBAEAQBAEAQBAEBWN/LtuiebRGKxvNXgfA45n8pPmeSoMQtHCXSR2e/cZjFbF05OrBaPfufsRKGVzCHNJBGRGaqmk1kynjOUHxReTO5Z71zNFHNa/jiD5YeSiys4PbQsqeK1UspJM+z3slIo1rG8cSfPDyXkbOC3eYnitR9VJfU4c87nuLnkuJzJUqMVFZIrpzlN8UnmyXez675kkFpkH4bD3K/E4beTfWm4q3w21cpdLLZbd7LfCbJzn001otu9/j1LMV8acIAgCAIAgCAIAgCAIAgCAIAgCAID45oIIIqDgQckazDWejIZpq4EUhLrO7sic2nFnTa3zCqq+Fwk86by9ClucGpzfFSfD3ciM2i41tacGNfxa9v/ACIKgSw24Wyz8/fIq54Rcx2SfmvvkfILj21xxjazi57Kf2klI4bcPdZefsI4RdN6rLzX2zJJoX2fMYQ60P7QjHUbUM6k4u8lOoYXGOtR593IsrbBYRalVefdy/fkTWNgaA1oAAFAAKAAbABkrVJJZIu0klkj0vT0IAgCAIAgCAIAgCAIAgCAIAgCAIAgORpi8dms2Ej6u+Rved4bOtFGrXdKj1nr2cyJcX1Gh13r2c/3xIxafaQK/hwEje99D4AH1VfLF1n8MfqVc8dWfww+bMDPaQ/bA08nkfQr5WLy5x+pzWOy5w+v4Oxo2/1mkIEgdETtPeb4jHxCk0sTpS0lp6EyjjNCek84/VfvkSqGZr2hzCHNOILSCDyIVjGSks0WsZKSzi80e16fQQBAEAQBAEAQBAEAQBAEAQBAEAQEDvnfAsLoLM6jhg+QbDta3jvOzYqe+v3F9HT35v2KHEsTcW6VJ6839kV85xJqcScSSqRvMzrberN6x6GtEoqyJxGwmgB5F1AVwqXVKnpKSJdDD7mus6cG18l82bUt17W0V7OvJzD5VXGOIW7/AJfRkmWC3kVnwZ+a9zkzQuYdV7S0jY4EHwKlxkpLOLzRWzpzpvhmmn36HUu9eGWyPqw6zCe9GTgeW48fVS7a6nQem3YSbS9qW0tNVzRbmi9IR2iNssZq13iDtB3ELTUqsasFOOxsKFaFaCnDZm2uh1CAIAgCAIAgCAIAgCAIAgCAICP320wbNZzqmkkncZvGHed0HmQoV9cdDS03eiK/ErroKOm70XuVCFmTHk8u1dhsYEkwDnnENOTeY2u9FQ3mISk+Cm8l29v4NhhmDQpxVSus5dnJfklCqjQnl0gGZX3GnKWyOU61OG7OfpOzxTt1ZG13HIjiDsUu3jVpS4ovIrryVvcQ4Jxz79mvArnS2jnQSFjsRm128fdaClVVSOaMXc28qE+F+R3fZ/pgw2gROPcmIbyf8J65dRuVth1x0dTgez9SdhN10VXge0vXl7FqrRGrCAIAgCAIAgCAIAgCAIAgCAICsfadaS60MZsZHXq8mvk1qoMVm3VUexGYxuo3WUexev6jlXPsYktLa5MBkpyoB5kHos7iFV06Dy56HPBaCq3az2jr7fVoslZo3beRqSzE5ZKdToqOr3Kqvcym8o6IwrsRggOJe2yh8BdtjII5E0I9D0Uq0nlUy7SvxKkp0eLmiEMeWkEGhBBB4jJWybTzRnU2nmi+LJNrsY/52td/UAfqthCXFFPtN7CXFFS7TKvo+wgCAIAgCAIAgCAIAgCAIAgKn9orSLa7ixhHhT6FZzE1/f8AJGTxhf5L8EfbgP8Ax3jfGfJzfus3iq/tJ9/uS/8AjskriS7vuibWp+FN6qLeGb4jS3lTKPAuZqqYVoQBAc+8BpZ5fy+pC72//YiLePKhLwK8VwZYvDQYpZoQf/qj/wBgWuoaUo+C9DdWyyow8F6G8up3CAIAgCAIAgCAIAgCAIAgCArn2o2IiSKYZOaYzzaSR4hx/pVHi1P4oz8jOY5SynGp5EYu/buwnY8+7WjuTsD4Z9FQXVLpaTjz5Ffh1z/T3MZvbZ+D/cyxZH6xqMRs5Klpx4YpGqr1OOba2PC+zkEAQEbvlbgGCIZuIc7gBl4n0U6zp5vjKnFK6UFTW79CLWGzGWRkbc3ua0fqNKq0pwc5KK5lNSpupNQXPQvaNgaABkAAOi16WSyN4lkskel6ehAEAQBAEAQBAEAQBAEAQBAc28OihaoHRHAnFh3OGR+nIlcLmgq1Nwfl4ka7t1cUnB+XiUxarO+N7mPBa5poQdhWVnCUJOMt0YqpCVOTjJZNHW0JeF0NGPq6PZ8zeW8cFDrWynqtGTrTEJUvhnqvqiU2bTMD8pGjg46p/uUCVCpHdFzC7oz2kvT1M77dE3ORg5ub918KnN7JnSVanHeS+ZxtKXoY0EQ993zfCPupVK0k9Z6EC4xOEVlT1f0IhPM57i5xJccSSrGMVFZIopzlOTlJ5snXs40Ca/xUgoMREDtrg5/qBzKusMtnn0svL3L7B7N59PLy9ywVdGhCAIAgCAIAgCAIAgCAIAgCAIAgOFeW7EVrFT3JQKNePRw2j0UO6s4V1ns+0gXthTuVm9JdvuVhpfQNosx/FYabHjFh67ORoVQVrWpRfxLz5GXuLOtQfxrTt5HNUcihAZIIHPcGsaXOOQaCT4BfUYuTyis2fUISm+GKzZOLtXENRJa8AMREDifzkZDgP8K3tcMefFV+XuX1lhDz46/y9ywWtAAAFAMABkKK6SyNAlloj6h6EAQBAEAQBAEAQBAEAQBAEAQBAEB8IrmgIXfDR8LcWxRgkVJDGg+QVXeUoLVRXyKbEKFNaqK+SInd+BjnkOa12O0A+qrbWEXLVFRZwjKeqTLW0bZI42Ds2MZUCuq1ra+AWipQjGPwpI1dGnCEVwpLyNtdDqEAQBAEAQBAEAQB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Lucida Grande" pitchFamily="84" charset="0"/>
              <a:ea typeface="ヒラギノ角ゴ Pro W3" pitchFamily="84" charset="-128"/>
              <a:cs typeface="ヒラギノ角ゴ Pro W3"/>
            </a:endParaRPr>
          </a:p>
        </p:txBody>
      </p:sp>
      <p:sp>
        <p:nvSpPr>
          <p:cNvPr id="7" name="AutoShape 12"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Lucida Grande" pitchFamily="84" charset="0"/>
              <a:ea typeface="ヒラギノ角ゴ Pro W3" pitchFamily="84" charset="-128"/>
              <a:cs typeface="ヒラギノ角ゴ Pro W3"/>
            </a:endParaRPr>
          </a:p>
        </p:txBody>
      </p:sp>
      <p:sp>
        <p:nvSpPr>
          <p:cNvPr id="8" name="AutoShape 14"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Lucida Grande" pitchFamily="84" charset="0"/>
              <a:ea typeface="ヒラギノ角ゴ Pro W3" pitchFamily="84" charset="-128"/>
              <a:cs typeface="ヒラギノ角ゴ Pro W3"/>
            </a:endParaRPr>
          </a:p>
        </p:txBody>
      </p:sp>
      <p:sp>
        <p:nvSpPr>
          <p:cNvPr id="9" name="AutoShape 16"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Lucida Grande" pitchFamily="84" charset="0"/>
              <a:ea typeface="ヒラギノ角ゴ Pro W3" pitchFamily="84" charset="-128"/>
              <a:cs typeface="ヒラギノ角ゴ Pro W3"/>
            </a:endParaRPr>
          </a:p>
        </p:txBody>
      </p:sp>
    </p:spTree>
    <p:extLst>
      <p:ext uri="{BB962C8B-B14F-4D97-AF65-F5344CB8AC3E}">
        <p14:creationId xmlns:p14="http://schemas.microsoft.com/office/powerpoint/2010/main" val="1876335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204864"/>
            <a:ext cx="7128792" cy="1815859"/>
          </a:xfrm>
          <a:prstGeom prst="rect">
            <a:avLst/>
          </a:prstGeom>
        </p:spPr>
        <p:txBody>
          <a:bodyPr wrap="square" lIns="91419" tIns="45709" rIns="91419" bIns="45709">
            <a:spAutoFit/>
          </a:bodyPr>
          <a:lstStyle/>
          <a:p>
            <a:pPr eaLnBrk="0" hangingPunct="0">
              <a:defRPr/>
            </a:pPr>
            <a:endParaRPr lang="en-GB" sz="4400" b="1" dirty="0">
              <a:solidFill>
                <a:srgbClr val="006699"/>
              </a:solidFill>
              <a:latin typeface="Calibri" pitchFamily="34" charset="0"/>
              <a:ea typeface="ヒラギノ角ゴ Pro W3"/>
              <a:cs typeface="Calibri" pitchFamily="34" charset="0"/>
            </a:endParaRPr>
          </a:p>
          <a:p>
            <a:pPr eaLnBrk="0" hangingPunct="0">
              <a:defRPr/>
            </a:pPr>
            <a:r>
              <a:rPr lang="is-IS" sz="4400" dirty="0" smtClean="0">
                <a:solidFill>
                  <a:srgbClr val="000000"/>
                </a:solidFill>
                <a:latin typeface="Calibri" pitchFamily="34" charset="0"/>
                <a:ea typeface="ヒラギノ角ゴ Pro W3"/>
                <a:cs typeface="Calibri" pitchFamily="34" charset="0"/>
              </a:rPr>
              <a:t>…a</a:t>
            </a:r>
            <a:r>
              <a:rPr lang="en-GB" sz="4400" dirty="0" err="1" smtClean="0">
                <a:solidFill>
                  <a:srgbClr val="000000"/>
                </a:solidFill>
                <a:latin typeface="Calibri" pitchFamily="34" charset="0"/>
                <a:ea typeface="ヒラギノ角ゴ Pro W3"/>
                <a:cs typeface="Calibri" pitchFamily="34" charset="0"/>
              </a:rPr>
              <a:t>nd</a:t>
            </a:r>
            <a:r>
              <a:rPr lang="en-GB" sz="4400" dirty="0" smtClean="0">
                <a:solidFill>
                  <a:srgbClr val="000000"/>
                </a:solidFill>
                <a:latin typeface="Calibri" pitchFamily="34" charset="0"/>
                <a:ea typeface="ヒラギノ角ゴ Pro W3"/>
                <a:cs typeface="Calibri" pitchFamily="34" charset="0"/>
              </a:rPr>
              <a:t> just one more thing</a:t>
            </a:r>
            <a:endParaRPr lang="en-GB" sz="2400" dirty="0" smtClean="0">
              <a:solidFill>
                <a:srgbClr val="000000"/>
              </a:solidFill>
              <a:latin typeface="Calibri" pitchFamily="34" charset="0"/>
              <a:ea typeface="ヒラギノ角ゴ Pro W3" pitchFamily="84" charset="-128"/>
              <a:cs typeface="ヒラギノ角ゴ Pro W3" charset="0"/>
            </a:endParaRPr>
          </a:p>
          <a:p>
            <a:pPr eaLnBrk="0" hangingPunct="0">
              <a:defRPr/>
            </a:pPr>
            <a:endParaRPr lang="en-GB" sz="2400" dirty="0">
              <a:solidFill>
                <a:srgbClr val="000000"/>
              </a:solidFill>
              <a:latin typeface="Calibri"/>
              <a:ea typeface="ヒラギノ角ゴ Pro W3" pitchFamily="84" charset="-128"/>
              <a:cs typeface="ヒラギノ角ゴ Pro W3" charset="0"/>
            </a:endParaRPr>
          </a:p>
        </p:txBody>
      </p:sp>
    </p:spTree>
    <p:extLst>
      <p:ext uri="{BB962C8B-B14F-4D97-AF65-F5344CB8AC3E}">
        <p14:creationId xmlns:p14="http://schemas.microsoft.com/office/powerpoint/2010/main" val="43541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5229200"/>
            <a:ext cx="9144000" cy="1628800"/>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Lucida Grande" pitchFamily="84" charset="0"/>
              <a:ea typeface="ヒラギノ角ゴ Pro W3" pitchFamily="84" charset="-128"/>
            </a:endParaRPr>
          </a:p>
        </p:txBody>
      </p:sp>
      <p:sp>
        <p:nvSpPr>
          <p:cNvPr id="4" name="Title 3"/>
          <p:cNvSpPr>
            <a:spLocks noGrp="1"/>
          </p:cNvSpPr>
          <p:nvPr>
            <p:ph type="title"/>
          </p:nvPr>
        </p:nvSpPr>
        <p:spPr>
          <a:xfrm>
            <a:off x="17810" y="44624"/>
            <a:ext cx="9144000" cy="908720"/>
          </a:xfr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fontAlgn="auto">
              <a:spcBef>
                <a:spcPts val="0"/>
              </a:spcBef>
              <a:spcAft>
                <a:spcPts val="0"/>
              </a:spcAft>
              <a:defRPr/>
            </a:pPr>
            <a:r>
              <a:rPr lang="en-GB" kern="1200" dirty="0" err="1" smtClean="0">
                <a:solidFill>
                  <a:srgbClr val="006699"/>
                </a:solidFill>
                <a:latin typeface="Calibri" pitchFamily="34" charset="0"/>
                <a:ea typeface="ヒラギノ角ゴ Pro W3"/>
                <a:cs typeface="Calibri" pitchFamily="34" charset="0"/>
              </a:rPr>
              <a:t>Brexit</a:t>
            </a:r>
            <a:endParaRPr lang="en-GB" kern="1200" dirty="0">
              <a:solidFill>
                <a:srgbClr val="006699"/>
              </a:solidFill>
              <a:latin typeface="Calibri" pitchFamily="34" charset="0"/>
              <a:ea typeface="ヒラギノ角ゴ Pro W3"/>
              <a:cs typeface="Calibri" pitchFamily="34" charset="0"/>
            </a:endParaRPr>
          </a:p>
        </p:txBody>
      </p:sp>
      <p:sp>
        <p:nvSpPr>
          <p:cNvPr id="6" name="Content Placeholder 2"/>
          <p:cNvSpPr txBox="1">
            <a:spLocks/>
          </p:cNvSpPr>
          <p:nvPr/>
        </p:nvSpPr>
        <p:spPr bwMode="auto">
          <a:xfrm>
            <a:off x="467544" y="3693022"/>
            <a:ext cx="8208912" cy="29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9" tIns="45709" rIns="91419"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3200">
                <a:solidFill>
                  <a:schemeClr val="tx1"/>
                </a:solidFill>
                <a:latin typeface="Calibri"/>
                <a:ea typeface="+mn-ea"/>
                <a:cs typeface="Calibri"/>
              </a:defRPr>
            </a:lvl1pPr>
            <a:lvl2pPr marL="742776" indent="-285683" algn="l" rtl="0" eaLnBrk="0" fontAlgn="base" hangingPunct="0">
              <a:spcBef>
                <a:spcPct val="20000"/>
              </a:spcBef>
              <a:spcAft>
                <a:spcPct val="0"/>
              </a:spcAft>
              <a:buChar char="–"/>
              <a:defRPr sz="2800">
                <a:solidFill>
                  <a:schemeClr val="tx1"/>
                </a:solidFill>
                <a:latin typeface="Calibri"/>
                <a:ea typeface="+mn-ea"/>
                <a:cs typeface="Calibri"/>
              </a:defRPr>
            </a:lvl2pPr>
            <a:lvl3pPr marL="1142732" indent="-228546" algn="l" rtl="0" eaLnBrk="0" fontAlgn="base" hangingPunct="0">
              <a:spcBef>
                <a:spcPct val="20000"/>
              </a:spcBef>
              <a:spcAft>
                <a:spcPct val="0"/>
              </a:spcAft>
              <a:buChar char="•"/>
              <a:defRPr sz="2400">
                <a:solidFill>
                  <a:schemeClr val="tx1"/>
                </a:solidFill>
                <a:latin typeface="Calibri"/>
                <a:ea typeface="+mn-ea"/>
                <a:cs typeface="Calibri"/>
              </a:defRPr>
            </a:lvl3pPr>
            <a:lvl4pPr marL="1599825" indent="-228546" algn="l" rtl="0" eaLnBrk="0" fontAlgn="base" hangingPunct="0">
              <a:spcBef>
                <a:spcPct val="20000"/>
              </a:spcBef>
              <a:spcAft>
                <a:spcPct val="0"/>
              </a:spcAft>
              <a:buChar char="–"/>
              <a:defRPr sz="2000">
                <a:solidFill>
                  <a:schemeClr val="tx1"/>
                </a:solidFill>
                <a:latin typeface="Calibri"/>
                <a:ea typeface="+mn-ea"/>
                <a:cs typeface="Calibri"/>
              </a:defRPr>
            </a:lvl4pPr>
            <a:lvl5pPr marL="2056918" indent="-228546" algn="l" rtl="0" eaLnBrk="0" fontAlgn="base" hangingPunct="0">
              <a:spcBef>
                <a:spcPct val="20000"/>
              </a:spcBef>
              <a:spcAft>
                <a:spcPct val="0"/>
              </a:spcAft>
              <a:buChar char="»"/>
              <a:defRPr sz="2000">
                <a:solidFill>
                  <a:schemeClr val="tx1"/>
                </a:solidFill>
                <a:latin typeface="Calibri"/>
                <a:ea typeface="+mn-ea"/>
                <a:cs typeface="Calibri"/>
              </a:defRPr>
            </a:lvl5pPr>
            <a:lvl6pPr marL="2514011" indent="-228546" algn="l" rtl="0" eaLnBrk="1" fontAlgn="base" hangingPunct="1">
              <a:spcBef>
                <a:spcPct val="20000"/>
              </a:spcBef>
              <a:spcAft>
                <a:spcPct val="0"/>
              </a:spcAft>
              <a:buChar char="»"/>
              <a:defRPr sz="2000">
                <a:solidFill>
                  <a:schemeClr val="tx1"/>
                </a:solidFill>
                <a:latin typeface="+mn-lt"/>
                <a:ea typeface="+mn-ea"/>
              </a:defRPr>
            </a:lvl6pPr>
            <a:lvl7pPr marL="2971104" indent="-228546" algn="l" rtl="0" eaLnBrk="1" fontAlgn="base" hangingPunct="1">
              <a:spcBef>
                <a:spcPct val="20000"/>
              </a:spcBef>
              <a:spcAft>
                <a:spcPct val="0"/>
              </a:spcAft>
              <a:buChar char="»"/>
              <a:defRPr sz="2000">
                <a:solidFill>
                  <a:schemeClr val="tx1"/>
                </a:solidFill>
                <a:latin typeface="+mn-lt"/>
                <a:ea typeface="+mn-ea"/>
              </a:defRPr>
            </a:lvl7pPr>
            <a:lvl8pPr marL="3428197" indent="-228546" algn="l" rtl="0" eaLnBrk="1" fontAlgn="base" hangingPunct="1">
              <a:spcBef>
                <a:spcPct val="20000"/>
              </a:spcBef>
              <a:spcAft>
                <a:spcPct val="0"/>
              </a:spcAft>
              <a:buChar char="»"/>
              <a:defRPr sz="2000">
                <a:solidFill>
                  <a:schemeClr val="tx1"/>
                </a:solidFill>
                <a:latin typeface="+mn-lt"/>
                <a:ea typeface="+mn-ea"/>
              </a:defRPr>
            </a:lvl8pPr>
            <a:lvl9pPr marL="3885290" indent="-228546" algn="l" rtl="0" eaLnBrk="1" fontAlgn="base" hangingPunct="1">
              <a:spcBef>
                <a:spcPct val="20000"/>
              </a:spcBef>
              <a:spcAft>
                <a:spcPct val="0"/>
              </a:spcAft>
              <a:buChar char="»"/>
              <a:defRPr sz="2000">
                <a:solidFill>
                  <a:schemeClr val="tx1"/>
                </a:solidFill>
                <a:latin typeface="+mn-lt"/>
                <a:ea typeface="+mn-ea"/>
              </a:defRPr>
            </a:lvl9pPr>
          </a:lstStyle>
          <a:p>
            <a:pPr marL="514444" indent="-457200">
              <a:lnSpc>
                <a:spcPct val="90000"/>
              </a:lnSpc>
              <a:spcBef>
                <a:spcPts val="0"/>
              </a:spcBef>
              <a:spcAft>
                <a:spcPts val="600"/>
              </a:spcAft>
              <a:defRPr/>
            </a:pPr>
            <a:r>
              <a:rPr lang="en-GB" sz="2200" dirty="0">
                <a:latin typeface="Calibri" pitchFamily="34" charset="0"/>
                <a:ea typeface="ヒラギノ角ゴ Pro W3" charset="0"/>
                <a:cs typeface="Calibri" pitchFamily="34" charset="0"/>
              </a:rPr>
              <a:t>CERN, ESRF, ILL, ESO, </a:t>
            </a:r>
            <a:r>
              <a:rPr lang="en-GB" sz="2200" dirty="0" smtClean="0">
                <a:latin typeface="Calibri" pitchFamily="34" charset="0"/>
                <a:ea typeface="ヒラギノ角ゴ Pro W3" charset="0"/>
                <a:cs typeface="Calibri" pitchFamily="34" charset="0"/>
              </a:rPr>
              <a:t>SKA</a:t>
            </a:r>
            <a:r>
              <a:rPr lang="en-GB" sz="2200" dirty="0">
                <a:latin typeface="Calibri" pitchFamily="34" charset="0"/>
                <a:ea typeface="ヒラギノ角ゴ Pro W3" charset="0"/>
                <a:cs typeface="Calibri" pitchFamily="34" charset="0"/>
              </a:rPr>
              <a:t> </a:t>
            </a:r>
            <a:r>
              <a:rPr lang="en-GB" sz="2200" dirty="0" smtClean="0">
                <a:latin typeface="Calibri" pitchFamily="34" charset="0"/>
                <a:ea typeface="ヒラギノ角ゴ Pro W3" charset="0"/>
                <a:cs typeface="Calibri" pitchFamily="34" charset="0"/>
              </a:rPr>
              <a:t>and </a:t>
            </a:r>
            <a:r>
              <a:rPr lang="en-GB" sz="2200" dirty="0">
                <a:latin typeface="Calibri" pitchFamily="34" charset="0"/>
                <a:ea typeface="ヒラギノ角ゴ Pro W3" charset="0"/>
                <a:cs typeface="Calibri" pitchFamily="34" charset="0"/>
              </a:rPr>
              <a:t>XFEL are all </a:t>
            </a:r>
            <a:r>
              <a:rPr lang="en-GB" sz="2200" dirty="0" smtClean="0">
                <a:latin typeface="Calibri" pitchFamily="34" charset="0"/>
                <a:ea typeface="ヒラギノ角ゴ Pro W3" charset="0"/>
                <a:cs typeface="Calibri" pitchFamily="34" charset="0"/>
              </a:rPr>
              <a:t>intergovernmental </a:t>
            </a:r>
            <a:r>
              <a:rPr lang="en-GB" sz="2200" dirty="0">
                <a:latin typeface="Calibri" pitchFamily="34" charset="0"/>
                <a:ea typeface="ヒラギノ角ゴ Pro W3" charset="0"/>
                <a:cs typeface="Calibri" pitchFamily="34" charset="0"/>
              </a:rPr>
              <a:t>agreements, not part of  the </a:t>
            </a:r>
            <a:r>
              <a:rPr lang="en-GB" sz="2200" dirty="0" smtClean="0">
                <a:latin typeface="Calibri" pitchFamily="34" charset="0"/>
                <a:ea typeface="ヒラギノ角ゴ Pro W3" charset="0"/>
                <a:cs typeface="Calibri" pitchFamily="34" charset="0"/>
              </a:rPr>
              <a:t>EU</a:t>
            </a:r>
          </a:p>
          <a:p>
            <a:pPr marL="914400" lvl="1" indent="-457200">
              <a:lnSpc>
                <a:spcPct val="90000"/>
              </a:lnSpc>
              <a:spcBef>
                <a:spcPts val="0"/>
              </a:spcBef>
              <a:spcAft>
                <a:spcPts val="600"/>
              </a:spcAft>
              <a:defRPr/>
            </a:pPr>
            <a:r>
              <a:rPr lang="en-GB" sz="2000" dirty="0" smtClean="0">
                <a:solidFill>
                  <a:srgbClr val="006699"/>
                </a:solidFill>
                <a:latin typeface="Calibri" pitchFamily="34" charset="0"/>
                <a:ea typeface="ヒラギノ角ゴ Pro W3" charset="0"/>
                <a:cs typeface="Calibri" pitchFamily="34" charset="0"/>
              </a:rPr>
              <a:t>ESS is an ERIC (an EU legal structure)</a:t>
            </a:r>
          </a:p>
          <a:p>
            <a:pPr marL="514444" indent="-457200">
              <a:lnSpc>
                <a:spcPct val="90000"/>
              </a:lnSpc>
              <a:spcBef>
                <a:spcPts val="0"/>
              </a:spcBef>
              <a:spcAft>
                <a:spcPts val="600"/>
              </a:spcAft>
              <a:defRPr/>
            </a:pPr>
            <a:r>
              <a:rPr lang="en-GB" sz="2200" kern="1200" dirty="0" smtClean="0">
                <a:latin typeface="Calibri" pitchFamily="34" charset="0"/>
                <a:ea typeface="ヒラギノ角ゴ Pro W3" charset="0"/>
                <a:cs typeface="Calibri" pitchFamily="34" charset="0"/>
              </a:rPr>
              <a:t>STFC itself does not receive much EU H2020 funding (few €m/</a:t>
            </a:r>
            <a:r>
              <a:rPr lang="en-GB" sz="2200" kern="1200" dirty="0" err="1" smtClean="0">
                <a:latin typeface="Calibri" pitchFamily="34" charset="0"/>
                <a:ea typeface="ヒラギノ角ゴ Pro W3" charset="0"/>
                <a:cs typeface="Calibri" pitchFamily="34" charset="0"/>
              </a:rPr>
              <a:t>yr</a:t>
            </a:r>
            <a:r>
              <a:rPr lang="en-GB" sz="2200" kern="1200" dirty="0" smtClean="0">
                <a:latin typeface="Calibri" pitchFamily="34" charset="0"/>
                <a:ea typeface="ヒラギノ角ゴ Pro W3" charset="0"/>
                <a:cs typeface="Calibri" pitchFamily="34" charset="0"/>
              </a:rPr>
              <a:t>)</a:t>
            </a:r>
            <a:endParaRPr lang="en-GB" sz="2200" dirty="0" smtClean="0">
              <a:latin typeface="Calibri" pitchFamily="34" charset="0"/>
              <a:ea typeface="ヒラギノ角ゴ Pro W3" charset="0"/>
              <a:cs typeface="Calibri" pitchFamily="34" charset="0"/>
            </a:endParaRPr>
          </a:p>
          <a:p>
            <a:pPr marL="914400" lvl="1" indent="-457200">
              <a:lnSpc>
                <a:spcPct val="90000"/>
              </a:lnSpc>
              <a:spcBef>
                <a:spcPts val="0"/>
              </a:spcBef>
              <a:spcAft>
                <a:spcPts val="600"/>
              </a:spcAft>
              <a:defRPr/>
            </a:pPr>
            <a:r>
              <a:rPr lang="en-GB" sz="2000" dirty="0" smtClean="0">
                <a:solidFill>
                  <a:srgbClr val="006699"/>
                </a:solidFill>
                <a:latin typeface="Calibri" panose="020F0502020204030204" pitchFamily="34" charset="0"/>
                <a:ea typeface="ヒラギノ角ゴ Pro W3" pitchFamily="84" charset="-128"/>
                <a:cs typeface="Calibri" panose="020F0502020204030204" pitchFamily="34" charset="0"/>
              </a:rPr>
              <a:t>But if course many universities more dependent on e.g. ERC</a:t>
            </a:r>
          </a:p>
          <a:p>
            <a:pPr marL="514444" indent="-457200">
              <a:lnSpc>
                <a:spcPct val="90000"/>
              </a:lnSpc>
              <a:spcBef>
                <a:spcPts val="0"/>
              </a:spcBef>
              <a:spcAft>
                <a:spcPts val="600"/>
              </a:spcAft>
              <a:defRPr/>
            </a:pPr>
            <a:r>
              <a:rPr lang="en-GB" sz="2200" kern="1200" dirty="0" smtClean="0">
                <a:latin typeface="Calibri" pitchFamily="34" charset="0"/>
                <a:ea typeface="ヒラギノ角ゴ Pro W3" charset="0"/>
                <a:cs typeface="Calibri" pitchFamily="34" charset="0"/>
              </a:rPr>
              <a:t>Biggest short term exposure to STFC is impact of £/€ on</a:t>
            </a:r>
            <a:br>
              <a:rPr lang="en-GB" sz="2200" kern="1200" dirty="0" smtClean="0">
                <a:latin typeface="Calibri" pitchFamily="34" charset="0"/>
                <a:ea typeface="ヒラギノ角ゴ Pro W3" charset="0"/>
                <a:cs typeface="Calibri" pitchFamily="34" charset="0"/>
              </a:rPr>
            </a:br>
            <a:r>
              <a:rPr lang="en-GB" sz="2200" kern="1200" dirty="0" smtClean="0">
                <a:latin typeface="Calibri" pitchFamily="34" charset="0"/>
                <a:ea typeface="ヒラギノ角ゴ Pro W3" charset="0"/>
                <a:cs typeface="Calibri" pitchFamily="34" charset="0"/>
              </a:rPr>
              <a:t>international subscriptions</a:t>
            </a:r>
          </a:p>
          <a:p>
            <a:pPr marL="514444" indent="-457200">
              <a:lnSpc>
                <a:spcPct val="90000"/>
              </a:lnSpc>
              <a:spcBef>
                <a:spcPts val="0"/>
              </a:spcBef>
              <a:spcAft>
                <a:spcPts val="600"/>
              </a:spcAft>
              <a:defRPr/>
            </a:pPr>
            <a:r>
              <a:rPr lang="en-GB" sz="2200" dirty="0" smtClean="0">
                <a:latin typeface="Calibri" pitchFamily="34" charset="0"/>
                <a:ea typeface="ヒラギノ角ゴ Pro W3" charset="0"/>
                <a:cs typeface="Calibri" pitchFamily="34" charset="0"/>
              </a:rPr>
              <a:t>Biggest long term impact probably on ability to recruit</a:t>
            </a:r>
            <a:endParaRPr lang="en-GB" sz="2200" kern="1200" dirty="0" smtClean="0">
              <a:latin typeface="Calibri" pitchFamily="34" charset="0"/>
              <a:ea typeface="ヒラギノ角ゴ Pro W3" charset="0"/>
              <a:cs typeface="Calibri" pitchFamily="34" charset="0"/>
            </a:endParaRPr>
          </a:p>
          <a:p>
            <a:pPr marL="57244" indent="0">
              <a:lnSpc>
                <a:spcPct val="90000"/>
              </a:lnSpc>
              <a:spcBef>
                <a:spcPts val="0"/>
              </a:spcBef>
              <a:spcAft>
                <a:spcPts val="600"/>
              </a:spcAft>
              <a:buNone/>
              <a:defRPr/>
            </a:pPr>
            <a:endParaRPr lang="en-GB" sz="2200" dirty="0">
              <a:latin typeface="Calibri" pitchFamily="34" charset="0"/>
              <a:ea typeface="ヒラギノ角ゴ Pro W3" charset="0"/>
              <a:cs typeface="Calibri" pitchFamily="34" charset="0"/>
            </a:endParaRPr>
          </a:p>
          <a:p>
            <a:pPr marL="57244" indent="0">
              <a:lnSpc>
                <a:spcPct val="90000"/>
              </a:lnSpc>
              <a:spcBef>
                <a:spcPts val="0"/>
              </a:spcBef>
              <a:spcAft>
                <a:spcPts val="600"/>
              </a:spcAft>
              <a:buNone/>
              <a:defRPr/>
            </a:pPr>
            <a:endParaRPr lang="en-GB" sz="2200" kern="1200" dirty="0" smtClean="0">
              <a:latin typeface="Calibri" pitchFamily="34" charset="0"/>
              <a:ea typeface="ヒラギノ角ゴ Pro W3" charset="0"/>
              <a:cs typeface="Calibri" pitchFamily="34" charset="0"/>
            </a:endParaRPr>
          </a:p>
          <a:p>
            <a:pPr marL="57244" indent="0">
              <a:lnSpc>
                <a:spcPct val="90000"/>
              </a:lnSpc>
              <a:spcBef>
                <a:spcPts val="0"/>
              </a:spcBef>
              <a:spcAft>
                <a:spcPts val="600"/>
              </a:spcAft>
              <a:buNone/>
              <a:defRPr/>
            </a:pPr>
            <a:endParaRPr lang="en-GB" sz="2200" kern="1200" dirty="0" smtClean="0">
              <a:latin typeface="Calibri" pitchFamily="34" charset="0"/>
              <a:ea typeface="ヒラギノ角ゴ Pro W3" charset="0"/>
              <a:cs typeface="Calibri" pitchFamily="34" charset="0"/>
            </a:endParaRPr>
          </a:p>
          <a:p>
            <a:pPr marL="57244" indent="0">
              <a:lnSpc>
                <a:spcPct val="90000"/>
              </a:lnSpc>
              <a:spcBef>
                <a:spcPts val="0"/>
              </a:spcBef>
              <a:spcAft>
                <a:spcPts val="600"/>
              </a:spcAft>
              <a:buNone/>
              <a:defRPr/>
            </a:pPr>
            <a:endParaRPr lang="en-GB" sz="2200" kern="1200" dirty="0" smtClean="0">
              <a:latin typeface="Calibri" pitchFamily="34" charset="0"/>
              <a:ea typeface="ヒラギノ角ゴ Pro W3" charset="0"/>
              <a:cs typeface="Calibri" pitchFamily="34" charset="0"/>
            </a:endParaRPr>
          </a:p>
        </p:txBody>
      </p:sp>
      <p:pic>
        <p:nvPicPr>
          <p:cNvPr id="2050" name="Picture 2" descr="http://uqvk92z67p11sbpjb3nr4qo1.wpengine.netdna-cdn.com/wp-content/uploads/2016/03/Leave-and-Remain-switch-sides-1400x78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85832" y="1124744"/>
            <a:ext cx="3709454"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2.yimg.com/bt/api/res/1.2/BWXjkGRKpzd.jXkcmxnm7Q--/YXBwaWQ9eW5ld3NfbGVnbztmaT1maWxsO2g9Mzc3O2lsPXBsYW5lO3B4b2ZmPTUwO3B5b2ZmPTA7cT03NTt3PTY3MA--/http:/media.zenfs.com/en_us/News/afp.com/8c15d061da1643230ba37d07f313fb0b106231cf.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46064" y="1124744"/>
            <a:ext cx="367035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687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Ligo20160211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0"/>
            <a:ext cx="9161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5135" y="0"/>
            <a:ext cx="9144000" cy="12413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009999"/>
                </a:solidFill>
                <a:latin typeface="+mj-lt"/>
                <a:ea typeface="+mj-ea"/>
                <a:cs typeface="+mj-cs"/>
              </a:defRPr>
            </a:lvl1pPr>
            <a:lvl2pPr algn="ctr" rtl="0" eaLnBrk="0" fontAlgn="base" hangingPunct="0">
              <a:spcBef>
                <a:spcPct val="0"/>
              </a:spcBef>
              <a:spcAft>
                <a:spcPct val="0"/>
              </a:spcAft>
              <a:defRPr sz="3200">
                <a:solidFill>
                  <a:srgbClr val="009999"/>
                </a:solidFill>
                <a:latin typeface="Lucida Sans" pitchFamily="34" charset="0"/>
                <a:ea typeface="ヒラギノ角ゴ Pro W3"/>
                <a:cs typeface="ヒラギノ角ゴ Pro W3"/>
              </a:defRPr>
            </a:lvl2pPr>
            <a:lvl3pPr algn="ctr" rtl="0" eaLnBrk="0" fontAlgn="base" hangingPunct="0">
              <a:spcBef>
                <a:spcPct val="0"/>
              </a:spcBef>
              <a:spcAft>
                <a:spcPct val="0"/>
              </a:spcAft>
              <a:defRPr sz="3200">
                <a:solidFill>
                  <a:srgbClr val="009999"/>
                </a:solidFill>
                <a:latin typeface="Lucida Sans" pitchFamily="34" charset="0"/>
                <a:ea typeface="ヒラギノ角ゴ Pro W3"/>
                <a:cs typeface="ヒラギノ角ゴ Pro W3"/>
              </a:defRPr>
            </a:lvl3pPr>
            <a:lvl4pPr algn="ctr" rtl="0" eaLnBrk="0" fontAlgn="base" hangingPunct="0">
              <a:spcBef>
                <a:spcPct val="0"/>
              </a:spcBef>
              <a:spcAft>
                <a:spcPct val="0"/>
              </a:spcAft>
              <a:defRPr sz="3200">
                <a:solidFill>
                  <a:srgbClr val="009999"/>
                </a:solidFill>
                <a:latin typeface="Lucida Sans" pitchFamily="34" charset="0"/>
                <a:ea typeface="ヒラギノ角ゴ Pro W3"/>
                <a:cs typeface="ヒラギノ角ゴ Pro W3"/>
              </a:defRPr>
            </a:lvl4pPr>
            <a:lvl5pPr algn="ctr" rtl="0" eaLnBrk="0" fontAlgn="base" hangingPunct="0">
              <a:spcBef>
                <a:spcPct val="0"/>
              </a:spcBef>
              <a:spcAft>
                <a:spcPct val="0"/>
              </a:spcAft>
              <a:defRPr sz="3200">
                <a:solidFill>
                  <a:srgbClr val="009999"/>
                </a:solidFill>
                <a:latin typeface="Lucida Sans" pitchFamily="34" charset="0"/>
                <a:ea typeface="ヒラギノ角ゴ Pro W3"/>
                <a:cs typeface="ヒラギノ角ゴ Pro W3"/>
              </a:defRPr>
            </a:lvl5pPr>
            <a:lvl6pPr marL="457200" algn="ctr" rtl="0" fontAlgn="base">
              <a:spcBef>
                <a:spcPct val="0"/>
              </a:spcBef>
              <a:spcAft>
                <a:spcPct val="0"/>
              </a:spcAft>
              <a:defRPr sz="3200">
                <a:solidFill>
                  <a:srgbClr val="009999"/>
                </a:solidFill>
                <a:latin typeface="Lucida Sans" pitchFamily="34" charset="0"/>
                <a:ea typeface="ヒラギノ角ゴ Pro W3"/>
                <a:cs typeface="ヒラギノ角ゴ Pro W3"/>
              </a:defRPr>
            </a:lvl6pPr>
            <a:lvl7pPr marL="914400" algn="ctr" rtl="0" fontAlgn="base">
              <a:spcBef>
                <a:spcPct val="0"/>
              </a:spcBef>
              <a:spcAft>
                <a:spcPct val="0"/>
              </a:spcAft>
              <a:defRPr sz="3200">
                <a:solidFill>
                  <a:srgbClr val="009999"/>
                </a:solidFill>
                <a:latin typeface="Lucida Sans" pitchFamily="34" charset="0"/>
                <a:ea typeface="ヒラギノ角ゴ Pro W3"/>
                <a:cs typeface="ヒラギノ角ゴ Pro W3"/>
              </a:defRPr>
            </a:lvl7pPr>
            <a:lvl8pPr marL="1371600" algn="ctr" rtl="0" fontAlgn="base">
              <a:spcBef>
                <a:spcPct val="0"/>
              </a:spcBef>
              <a:spcAft>
                <a:spcPct val="0"/>
              </a:spcAft>
              <a:defRPr sz="3200">
                <a:solidFill>
                  <a:srgbClr val="009999"/>
                </a:solidFill>
                <a:latin typeface="Lucida Sans" pitchFamily="34" charset="0"/>
                <a:ea typeface="ヒラギノ角ゴ Pro W3"/>
                <a:cs typeface="ヒラギノ角ゴ Pro W3"/>
              </a:defRPr>
            </a:lvl8pPr>
            <a:lvl9pPr marL="1828800" algn="ctr" rtl="0" fontAlgn="base">
              <a:spcBef>
                <a:spcPct val="0"/>
              </a:spcBef>
              <a:spcAft>
                <a:spcPct val="0"/>
              </a:spcAft>
              <a:defRPr sz="3200">
                <a:solidFill>
                  <a:srgbClr val="009999"/>
                </a:solidFill>
                <a:latin typeface="Lucida Sans" pitchFamily="34" charset="0"/>
                <a:ea typeface="ヒラギノ角ゴ Pro W3"/>
                <a:cs typeface="ヒラギノ角ゴ Pro W3"/>
              </a:defRPr>
            </a:lvl9pPr>
          </a:lstStyle>
          <a:p>
            <a:r>
              <a:rPr lang="en-GB" sz="5400" b="1" dirty="0" smtClean="0">
                <a:solidFill>
                  <a:schemeClr val="accent1"/>
                </a:solidFill>
                <a:latin typeface="Calibri"/>
                <a:cs typeface="Calibri"/>
              </a:rPr>
              <a:t>Discussion</a:t>
            </a:r>
            <a:endParaRPr lang="en-GB" sz="5400" dirty="0" smtClean="0">
              <a:solidFill>
                <a:schemeClr val="accent1"/>
              </a:solidFill>
              <a:latin typeface="Calibri"/>
              <a:cs typeface="Calibri"/>
            </a:endParaRPr>
          </a:p>
        </p:txBody>
      </p:sp>
    </p:spTree>
    <p:extLst>
      <p:ext uri="{BB962C8B-B14F-4D97-AF65-F5344CB8AC3E}">
        <p14:creationId xmlns:p14="http://schemas.microsoft.com/office/powerpoint/2010/main" val="2289594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9532" y="980728"/>
            <a:ext cx="2952328" cy="2952328"/>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3383868" y="908720"/>
            <a:ext cx="5724636" cy="1400383"/>
          </a:xfrm>
          <a:prstGeom prst="rect">
            <a:avLst/>
          </a:prstGeom>
          <a:noFill/>
        </p:spPr>
        <p:txBody>
          <a:bodyPr wrap="square" rtlCol="0">
            <a:spAutoFit/>
          </a:bodyPr>
          <a:lstStyle/>
          <a:p>
            <a:pPr marL="354013" indent="-342900" fontAlgn="base">
              <a:spcBef>
                <a:spcPct val="0"/>
              </a:spcBef>
              <a:spcAft>
                <a:spcPts val="600"/>
              </a:spcAft>
              <a:buFont typeface="Arial" panose="020B0604020202020204" pitchFamily="34" charset="0"/>
              <a:buChar char="•"/>
            </a:pPr>
            <a:r>
              <a:rPr lang="en-GB" sz="2000" dirty="0">
                <a:solidFill>
                  <a:srgbClr val="000000">
                    <a:lumMod val="85000"/>
                    <a:lumOff val="15000"/>
                  </a:srgbClr>
                </a:solidFill>
                <a:latin typeface="Calibri" panose="020F0502020204030204" pitchFamily="34" charset="0"/>
                <a:cs typeface="Calibri" panose="020F0502020204030204" pitchFamily="34" charset="0"/>
              </a:rPr>
              <a:t>Neutrino oscillations demonstrate that neutrinos have mass </a:t>
            </a:r>
            <a:r>
              <a:rPr lang="en-GB" sz="2000" dirty="0" smtClean="0">
                <a:solidFill>
                  <a:srgbClr val="000000">
                    <a:lumMod val="85000"/>
                    <a:lumOff val="15000"/>
                  </a:srgbClr>
                </a:solidFill>
                <a:latin typeface="Calibri" panose="020F0502020204030204" pitchFamily="34" charset="0"/>
                <a:cs typeface="Calibri" panose="020F0502020204030204" pitchFamily="34" charset="0"/>
              </a:rPr>
              <a:t>– </a:t>
            </a:r>
            <a:r>
              <a:rPr lang="en-GB" sz="2000" dirty="0">
                <a:solidFill>
                  <a:srgbClr val="000000">
                    <a:lumMod val="85000"/>
                    <a:lumOff val="15000"/>
                  </a:srgbClr>
                </a:solidFill>
                <a:latin typeface="Calibri" panose="020F0502020204030204" pitchFamily="34" charset="0"/>
                <a:cs typeface="Calibri" panose="020F0502020204030204" pitchFamily="34" charset="0"/>
              </a:rPr>
              <a:t>physics beyond the Standard Model!</a:t>
            </a:r>
          </a:p>
          <a:p>
            <a:pPr marL="354013" indent="-342900" fontAlgn="base">
              <a:spcBef>
                <a:spcPct val="0"/>
              </a:spcBef>
              <a:spcAft>
                <a:spcPts val="600"/>
              </a:spcAft>
              <a:buFont typeface="Arial" panose="020B0604020202020204" pitchFamily="34" charset="0"/>
              <a:buChar char="•"/>
            </a:pPr>
            <a:r>
              <a:rPr lang="en-GB" sz="2000" dirty="0">
                <a:solidFill>
                  <a:srgbClr val="000000">
                    <a:lumMod val="85000"/>
                    <a:lumOff val="15000"/>
                  </a:srgbClr>
                </a:solidFill>
                <a:latin typeface="Calibri" panose="020F0502020204030204" pitchFamily="34" charset="0"/>
                <a:cs typeface="Calibri" panose="020F0502020204030204" pitchFamily="34" charset="0"/>
              </a:rPr>
              <a:t>Leads onto the future programme with Hyper-K and </a:t>
            </a:r>
            <a:r>
              <a:rPr lang="en-GB" sz="2000" dirty="0" smtClean="0">
                <a:solidFill>
                  <a:srgbClr val="000000">
                    <a:lumMod val="85000"/>
                    <a:lumOff val="15000"/>
                  </a:srgbClr>
                </a:solidFill>
                <a:latin typeface="Calibri" panose="020F0502020204030204" pitchFamily="34" charset="0"/>
                <a:cs typeface="Calibri" panose="020F0502020204030204" pitchFamily="34" charset="0"/>
              </a:rPr>
              <a:t>DUNE</a:t>
            </a:r>
            <a:endParaRPr lang="en-GB" sz="2000" dirty="0">
              <a:solidFill>
                <a:srgbClr val="000000">
                  <a:lumMod val="85000"/>
                  <a:lumOff val="15000"/>
                </a:srgbClr>
              </a:solidFill>
              <a:latin typeface="Calibri" panose="020F0502020204030204" pitchFamily="34" charset="0"/>
              <a:cs typeface="Calibri" panose="020F0502020204030204" pitchFamily="34" charset="0"/>
            </a:endParaRPr>
          </a:p>
        </p:txBody>
      </p:sp>
      <p:sp>
        <p:nvSpPr>
          <p:cNvPr id="5" name="Rectangle 2"/>
          <p:cNvSpPr txBox="1">
            <a:spLocks noChangeArrowheads="1"/>
          </p:cNvSpPr>
          <p:nvPr/>
        </p:nvSpPr>
        <p:spPr bwMode="auto">
          <a:xfrm>
            <a:off x="-32849" y="-27384"/>
            <a:ext cx="9176849" cy="92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accent1">
                    <a:lumMod val="50000"/>
                  </a:schemeClr>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r>
              <a:rPr lang="en-GB" altLang="en-US" kern="0" dirty="0">
                <a:solidFill>
                  <a:srgbClr val="006699"/>
                </a:solidFill>
                <a:latin typeface="Calibri" pitchFamily="34" charset="0"/>
                <a:cs typeface="Calibri" pitchFamily="34" charset="0"/>
              </a:rPr>
              <a:t>Nobel Prize for </a:t>
            </a:r>
            <a:r>
              <a:rPr lang="en-GB" altLang="en-US" kern="0" dirty="0" smtClean="0">
                <a:solidFill>
                  <a:srgbClr val="006699"/>
                </a:solidFill>
                <a:latin typeface="Calibri" pitchFamily="34" charset="0"/>
                <a:cs typeface="Calibri" pitchFamily="34" charset="0"/>
              </a:rPr>
              <a:t>neutrino </a:t>
            </a:r>
            <a:r>
              <a:rPr lang="en-GB" altLang="en-US" kern="0" dirty="0">
                <a:solidFill>
                  <a:srgbClr val="006699"/>
                </a:solidFill>
                <a:latin typeface="Calibri" pitchFamily="34" charset="0"/>
                <a:cs typeface="Calibri" pitchFamily="34" charset="0"/>
              </a:rPr>
              <a:t>o</a:t>
            </a:r>
            <a:r>
              <a:rPr lang="en-GB" altLang="en-US" kern="0" dirty="0" smtClean="0">
                <a:solidFill>
                  <a:srgbClr val="006699"/>
                </a:solidFill>
                <a:latin typeface="Calibri" pitchFamily="34" charset="0"/>
                <a:cs typeface="Calibri" pitchFamily="34" charset="0"/>
              </a:rPr>
              <a:t>scillations</a:t>
            </a:r>
            <a:endParaRPr lang="en-US" altLang="en-US" kern="0" dirty="0" smtClean="0">
              <a:solidFill>
                <a:srgbClr val="006699"/>
              </a:solidFill>
              <a:latin typeface="Calibri" pitchFamily="34" charset="0"/>
              <a:cs typeface="Calibri" pitchFamily="34" charset="0"/>
            </a:endParaRPr>
          </a:p>
        </p:txBody>
      </p:sp>
      <p:pic>
        <p:nvPicPr>
          <p:cNvPr id="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10184" y="4233864"/>
            <a:ext cx="1947122" cy="229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3221" y="2274112"/>
            <a:ext cx="3231147" cy="2163000"/>
          </a:xfrm>
          <a:prstGeom prst="rect">
            <a:avLst/>
          </a:prstGeom>
        </p:spPr>
      </p:pic>
      <p:sp>
        <p:nvSpPr>
          <p:cNvPr id="10" name="TextBox 9"/>
          <p:cNvSpPr txBox="1"/>
          <p:nvPr/>
        </p:nvSpPr>
        <p:spPr>
          <a:xfrm>
            <a:off x="2272572" y="4437112"/>
            <a:ext cx="6763924" cy="1323439"/>
          </a:xfrm>
          <a:prstGeom prst="rect">
            <a:avLst/>
          </a:prstGeom>
          <a:noFill/>
        </p:spPr>
        <p:txBody>
          <a:bodyPr wrap="square" rtlCol="0">
            <a:spAutoFit/>
          </a:bodyPr>
          <a:lstStyle/>
          <a:p>
            <a:pPr marL="354013" indent="-342900" fontAlgn="base">
              <a:spcBef>
                <a:spcPct val="0"/>
              </a:spcBef>
              <a:spcAft>
                <a:spcPts val="600"/>
              </a:spcAft>
              <a:buFont typeface="Arial" panose="020B0604020202020204" pitchFamily="34" charset="0"/>
              <a:buChar char="•"/>
            </a:pPr>
            <a:r>
              <a:rPr lang="en-GB" sz="2000" dirty="0" smtClean="0">
                <a:solidFill>
                  <a:srgbClr val="000000">
                    <a:lumMod val="85000"/>
                    <a:lumOff val="15000"/>
                  </a:srgbClr>
                </a:solidFill>
                <a:latin typeface="Calibri" panose="020F0502020204030204" pitchFamily="34" charset="0"/>
                <a:cs typeface="Calibri" panose="020F0502020204030204" pitchFamily="34" charset="0"/>
              </a:rPr>
              <a:t>UK </a:t>
            </a:r>
            <a:r>
              <a:rPr lang="en-GB" sz="2000" dirty="0">
                <a:solidFill>
                  <a:srgbClr val="000000">
                    <a:lumMod val="85000"/>
                    <a:lumOff val="15000"/>
                  </a:srgbClr>
                </a:solidFill>
                <a:latin typeface="Calibri" panose="020F0502020204030204" pitchFamily="34" charset="0"/>
                <a:cs typeface="Calibri" panose="020F0502020204030204" pitchFamily="34" charset="0"/>
              </a:rPr>
              <a:t>was a major player in </a:t>
            </a:r>
            <a:r>
              <a:rPr lang="en-GB" sz="2000" dirty="0" smtClean="0">
                <a:solidFill>
                  <a:srgbClr val="000000">
                    <a:lumMod val="85000"/>
                    <a:lumOff val="15000"/>
                  </a:srgbClr>
                </a:solidFill>
                <a:latin typeface="Calibri" panose="020F0502020204030204" pitchFamily="34" charset="0"/>
                <a:cs typeface="Calibri" panose="020F0502020204030204" pitchFamily="34" charset="0"/>
              </a:rPr>
              <a:t>Sudbury Neutrino Observatory, </a:t>
            </a:r>
            <a:r>
              <a:rPr lang="en-GB" sz="2000" dirty="0">
                <a:solidFill>
                  <a:srgbClr val="000000">
                    <a:lumMod val="85000"/>
                    <a:lumOff val="15000"/>
                  </a:srgbClr>
                </a:solidFill>
                <a:latin typeface="Calibri" panose="020F0502020204030204" pitchFamily="34" charset="0"/>
                <a:cs typeface="Calibri" panose="020F0502020204030204" pitchFamily="34" charset="0"/>
              </a:rPr>
              <a:t>contributing water systems, </a:t>
            </a:r>
            <a:r>
              <a:rPr lang="en-GB" sz="2000" dirty="0" smtClean="0">
                <a:solidFill>
                  <a:srgbClr val="000000">
                    <a:lumMod val="85000"/>
                    <a:lumOff val="15000"/>
                  </a:srgbClr>
                </a:solidFill>
                <a:latin typeface="Calibri" panose="020F0502020204030204" pitchFamily="34" charset="0"/>
                <a:cs typeface="Calibri" panose="020F0502020204030204" pitchFamily="34" charset="0"/>
              </a:rPr>
              <a:t> </a:t>
            </a:r>
            <a:r>
              <a:rPr lang="en-GB" sz="2000" dirty="0">
                <a:solidFill>
                  <a:srgbClr val="000000">
                    <a:lumMod val="85000"/>
                    <a:lumOff val="15000"/>
                  </a:srgbClr>
                </a:solidFill>
                <a:latin typeface="Calibri" panose="020F0502020204030204" pitchFamily="34" charset="0"/>
                <a:cs typeface="Calibri" panose="020F0502020204030204" pitchFamily="34" charset="0"/>
              </a:rPr>
              <a:t>concentrators, </a:t>
            </a:r>
            <a:r>
              <a:rPr lang="en-GB" sz="2000" dirty="0" smtClean="0">
                <a:solidFill>
                  <a:srgbClr val="000000">
                    <a:lumMod val="85000"/>
                    <a:lumOff val="15000"/>
                  </a:srgbClr>
                </a:solidFill>
                <a:latin typeface="Calibri" panose="020F0502020204030204" pitchFamily="34" charset="0"/>
                <a:cs typeface="Calibri" panose="020F0502020204030204" pitchFamily="34" charset="0"/>
              </a:rPr>
              <a:t>offline </a:t>
            </a:r>
            <a:r>
              <a:rPr lang="en-GB" sz="2000" dirty="0">
                <a:solidFill>
                  <a:srgbClr val="000000">
                    <a:lumMod val="85000"/>
                    <a:lumOff val="15000"/>
                  </a:srgbClr>
                </a:solidFill>
                <a:latin typeface="Calibri" panose="020F0502020204030204" pitchFamily="34" charset="0"/>
                <a:cs typeface="Calibri" panose="020F0502020204030204" pitchFamily="34" charset="0"/>
              </a:rPr>
              <a:t>software, and </a:t>
            </a:r>
            <a:r>
              <a:rPr lang="en-GB" sz="2000" dirty="0" smtClean="0">
                <a:solidFill>
                  <a:srgbClr val="000000">
                    <a:lumMod val="85000"/>
                    <a:lumOff val="15000"/>
                  </a:srgbClr>
                </a:solidFill>
                <a:latin typeface="Calibri" panose="020F0502020204030204" pitchFamily="34" charset="0"/>
                <a:cs typeface="Calibri" panose="020F0502020204030204" pitchFamily="34" charset="0"/>
              </a:rPr>
              <a:t>key algorithms used </a:t>
            </a:r>
            <a:r>
              <a:rPr lang="en-GB" sz="2000" dirty="0">
                <a:solidFill>
                  <a:srgbClr val="000000">
                    <a:lumMod val="85000"/>
                    <a:lumOff val="15000"/>
                  </a:srgbClr>
                </a:solidFill>
                <a:latin typeface="Calibri" panose="020F0502020204030204" pitchFamily="34" charset="0"/>
                <a:cs typeface="Calibri" panose="020F0502020204030204" pitchFamily="34" charset="0"/>
              </a:rPr>
              <a:t>to separate signals from </a:t>
            </a:r>
            <a:r>
              <a:rPr lang="en-GB" sz="2000" dirty="0" smtClean="0">
                <a:solidFill>
                  <a:srgbClr val="000000">
                    <a:lumMod val="85000"/>
                    <a:lumOff val="15000"/>
                  </a:srgbClr>
                </a:solidFill>
                <a:latin typeface="Calibri" panose="020F0502020204030204" pitchFamily="34" charset="0"/>
                <a:cs typeface="Calibri" panose="020F0502020204030204" pitchFamily="34" charset="0"/>
              </a:rPr>
              <a:t>backgrounds</a:t>
            </a:r>
            <a:endParaRPr lang="en-GB" sz="2000" dirty="0">
              <a:solidFill>
                <a:srgbClr val="000000"/>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43808" y="3113112"/>
            <a:ext cx="1345528" cy="1324000"/>
          </a:xfrm>
          <a:prstGeom prst="rect">
            <a:avLst/>
          </a:prstGeom>
          <a:ln>
            <a:noFill/>
          </a:ln>
          <a:effectLst>
            <a:outerShdw blurRad="241300" dist="38100" dir="2700000" algn="tl" rotWithShape="0">
              <a:srgbClr val="333333">
                <a:alpha val="65000"/>
              </a:srgbClr>
            </a:outerShdw>
          </a:effectLst>
        </p:spPr>
      </p:pic>
    </p:spTree>
    <p:extLst>
      <p:ext uri="{BB962C8B-B14F-4D97-AF65-F5344CB8AC3E}">
        <p14:creationId xmlns:p14="http://schemas.microsoft.com/office/powerpoint/2010/main" val="355344678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xISEhUTEhQVFRUUGBUVFhYVFxQZFxsbFBYXGBgYGhsYHCggGB0mHBUUITEiJSkrLi4uGB8/ODMsNyguLi4BCgoKDg0OGxAQGywkICY0LCwsNDcsLSwsLSw0LCwvLCwsLCwsLCw0LDQsLCwsLSwsLCwsLywsLCwsLCwsLCwsLP/AABEIARIAuAMBEQACEQEDEQH/xAAbAAEAAgMBAQAAAAAAAAAAAAAABgcDBAUCAf/EAEEQAAEDAQQHBQYEBQMEAwAAAAEAAgMRBAYhMQUSQVFhcYETIpGhsQcyQlLB0SNygvAUYpKi4TOywiTS4vFDU4P/xAAbAQEAAwEBAQEAAAAAAAAAAAAABAUGAwECB//EADYRAAIBAgQCCAYBBAIDAAAAAAABAgMEBREhMRJBEzJRYXGBsdEikaHB4fBCFCMk8QYzFUNS/9oADAMBAAIRAxEAPwC8UAQBAEAQBAYbVao4m60j2saNriAPNfM5xgs5PI+J1IU1xTeSIvpG/wDZmYRB0p3jut8XY+Sr6uKUo9XUq62M0IaQzl9F++RHbZ7QbS7/AE2xxjkXHxOHkoM8VqvqpIramNV5dVJfX9+Rx7Rea2P96eT9J1f9tFFleV5byfp6EOd/cy3m/T0NGS3yu96SQ83uPqVydWb3k/mcHWqS3k/mYC4nMlc82c22z0yZwyc4ciQvVKS2Z6pyWzNqLTFob7s8o5SP+66K4qraT+bOquqy2m/mzpWW+VtZ/wDLrDc9rT50r5qRDEK8f5ZkqGKXMf5Z+KO5YfaM7KaEHeYyR5Or6qXTxZ/zj8idSxx/+yPy/fuSfRd7LJPQNk1HH4ZO6fHI9CVYUr2jU2eT79C0oYjb1tFLJ9j0/B3FLJwQBAEAQBAEAQBAEBitNoZG0ve4NaMy40C+ZSUVnJ5I+ZzjBcUnkiC6d9oGbLK3/wDR4/2t+p8FUXGKcqS8/wAFDdY1/GgvN/Ze/wAiD222yTO1pXue7e418Nw4BVFSpOo85PMoqtadV8U3mzHDC551WNLjuaCT5LlKSis5PI8hTnUfDBNvu1O1ZLpWl+bQwfzn6CpUKpiNCGzz8C1o4Hd1N0o+L9szrQXGHxzdGt+pP0USeL//ADH6llT/AONr+dT5L7/g3I7lWcZulP6m08mri8VrPZL6+5Kj/wAetVu5PzXse3XUsgzDv6ivY311LbL5Hk8JsIb5/M1pbrWY5doP1D6hSY3dZdbL5EGphtq+omvP8GtJdGL4ZHjnqn0AXRXsuaRweE0+UmaU90ZB7kjXcwW/ddY3seaI88JmurJP6e5yrXoeeP3ozTe3vDyyUiFenLZkOpZ1qe8fuaK6kU7OhrzWmzUDH6zB8D6lvTa3opVC8q0dnmuwm22IVqGkXmux7Fh3fvfBaaNP4ch+BxwP5XbeWBV3bX9Otps/3Y0dpiVKvo9JdnsSJTixCAIAgCAIAgOPeG8MVkbV/eefdjGZ4ncOPqo1zdQoLN79hDu72nbRzlvyRVem9OTWp2tK7Ae6we63kN/E4rO3FzUrPOT8uRlLq8qXEs5vTkuSNSx2OSV2rG0uO4fU5Ac1DqVIU1xTeSOdC3qV5cFNZsmGirmNFHTu1j8jahvU5npRU9fFG9KSy7zT2n/H4R+Ku832Lb57+hKLNZWRjVja1o3NAH/tVc6k5vOTzNBSo06UeGnFJdxkc8DMryMJS2R9TqRh1mYX2ncF3jbP+TIk71LqowPlJ2qRGlGOyIc69Se7PC+zkEAQBAEBoW/Q8M3vMAPzNwd/nqu1OvOGzI1a0pVeste3mRfSl2pI6uZ+I3h7w6bein0rqMtJaMp7jDalPWGq+pw1KK0ml1b7OjpFaSXMyEmbm89rh581a2mIuPw1dV29hd2OLSh8FbVdvNfvzLHikDgHNILSKgg1BByIKvU01mjSxkpLNbHtenoQBAEBwL2XkbZGUFHSvHcbsH8zuHr4kQ7y7VCOm729yvv76NtHTWT2X3ZU1stT5Xl8ji5zsST+8BwWanOU5cUnmzI1KkqknKbzbOtoC7j7R3nVZF8213Bv39VX3d9CjotZfu5aYdhFS6+KXww7e3w9/Un9gsMcLdSNoaPM8SdpWeq1p1ZcU3mbS3tqVvDgprJfu5lkmAXsKMpHlS5hDTdmB9oJ4KTGhFb6kGpdzltoYSuxGbzCAIAgCAIAgCAIAgOPprQDJqubRsm/Yfzff1Umjcyho9UQLqxhWXFHSXr4kJtVndG4seKOGz95q0jJSWaM/Upypy4ZLUkdzL0GzOEUhrC4/wBBPxDhvHXnZWN46L4JdX0LHDsQdCXBPqv6fvP9ztVrgRUGoOIIyWj3NYnnqj6gCA52ntLMssLpX40wa35nHIfvYCuFxXjRg5sj3VzG3pucvLvZTWkLa+aR0khq5xqfoBuAWWqVJVJOUtzF1qsqs3Oe7O5dW7vbHtZR+GDgPnI/4qqvr3olwQ63p+S5wjCv6h9LV6q27/wT4ANGwAeAos/rJ95sW4wj2JGtLOTlgFNp0FHV7lbWupT0jojCuxFCAIDBabZHH772t5kV6DMr7jCUuqjnOrCn1mkc2W89nGRc7k0/Wi7q0qMiSxKgtm35Gub3Q/JJ4N+6+/6Kfajl/wCVpdj+nue471wHMPHMA+hXy7Op3H1HFKL3zR0bLpeCTBsja7j3T4HNcpUKkd0Sqd1RqdWS9PU3VxJAQBAEAQHO01optoZTJ49130PBd6NZ033EW6tY145c+RAJonMcWuFCDQgq3TTWaMxODhJxluT72dXgr/0shxAJiJ3DEs6YkcK7grzDLrP+1Ly9jQYPe5/2J+Xt7E9VwX4QFRX203/EzkNP4cVWs3E/E7qfIBZq/uOlqZLZbe5kMTu+nq5LqrRfdmld3RJtMob8DcXnhu5n77lT3dyqFPPnyPMNsXd1uH+K1fh+SzY2BrQAAGtFABkAFl23KWb1bN9GMaccloka00teSnUqXAu8q7iu6j02MS6kcIDzI8NBLiABiScgvUm3kjxtJZsiOl7zucS2Hut+b4jy+UefJWNG0S1mUdziUpfDS0XbzI695JqSSTmTiVMSy2Kptt5s+xsLjRoJO4Cq+km9j1RctEjZboq0HKGU8o3/AGXRUKr/AIv5M6q2rPaD+TMU1kkZ77Ht/M0j1C+ZU5x3TR8SpTj1k15GFfBzOpozT0sNBXXZ8rj6HYo9W3hPuZNt76rS03XYTTRukY526zDzacxzVbUpSpvJl/QuIVo5xNtcjuEAQBARy92jNZvbNHebg/i3f09OSnWlXJ8D8iqxK24o9LHdb+BE7NO6N7XsNHNIcDxBqFZwk4yUluikhNwkpR3RduhdIttELJW/GMRuIwcOhBWsoVVVpqa5m3tqyrUlUXM5l+NK/wAPZXapo+T8NvCvvHoK9SFHv6/RUXlu9CNidx0NB5bvRFQrMmOLPu3oz+Hha0jvu7z+Z2dBh4rL3tx01VtbLRH6Bhdn/TW6T6z1fj2eRt2iWuA6r2hSy+Ji6r8T4I7czApBCCAICF3o0v2juyYe404/zOH0H72K0taHCuJ7mfxC76SXRx2X1ZyNH2GSeQRxt1nO2epO4KdSpSqS4YrUg0aM6s1CCzZZOhLiQRAOn/GfuNQwch8XXwCvqGG04az1f0NLbYRSprOp8T+n74kogs7GCjGtaBsaAB4BWEYxisksi1jCMFlFZGVfR9HwiqA4mlrqWWcGsYY7546NPUDB3UKJWsqNXdZPuINfDqFbeOT7VoVxeS7UtkNT34ye7IBhycPhKorqznQeuq7TN3lhUtnm9Y9vucyw2x8Lw9hoR4EbQeCgzgprJkWjWlSmpRLC0dbWzRh7cjmNoIzBVPUpuEuFmoo1o1YKcTZXM7BAEB8e0EEEVBwI4Fep5anjSayZW+k7J2Ur4/lOHI4jyorqlPjgpGUuKXRVHAmnsv0h/qwE7pG+TXf8PNX2E1etTfj7l1glbrUn4r7/AGOf7Srdr2lsQOETR/U/E+WouGKVOKqo9hGxqtxVlDsX1f6jlXSsPa2ltR3Wd8/py86Kgv63R0Xlu9Dng9t091HPZavy2+pYtolpgM1n6FPieb2NldV+BcMdzUU0rAgCA5F5tI9jFRp776tbwG0/vepNtS4567Ig39x0NPTd7EDAVsZst25mgBZYQXD8WQAvO1u5nTbx6LTWNqqMM31nv7Gvw6zVvTzfWe/sSFTSxCAIAgCAxWqzskY5jwHNcKEHavmUVJOMtj5nCM4uMlmmU3eXQxsk5jzae8x29py6jEHksvdW7oVOHlyMXe2rt6rhy5eBtXQt2pL2Z92TL8wy8qjwVXd084cXYSMMrcNTgez9SaKrNAEAQBARG+1no5knzAtP6cR6nwVjZS0cSjxanlKM/I1LmWrs7ZCdjnah/WNUeZCubGfBXj8vmRsNqcFzF9unzNW8No7S0zO3yPpyBIHkAudzLirSfezleT46833sk1xIdWKSU5ucGjk0V9XHwWexJupUjTXLU0OBJUaE6z3byXl/v6HeJquSSSyRKlJyebPiHgQBAV/eK3drM4j3W9xvIZnqa+SuLenwQRmL6t0tZ9i0R1vZ7ojtrR2jhVkNHcC4+6OlCegVxhtDpKnE9l6krCLbpa3G9o+vL3LVWiNWEAQBAEAQBAQ32nWIOgZLtjfT9Lxj5hqq8Vp501PsfqU2NUuKip9j+j/UVxZZtR7X/K4O8DVZ6UeKLRmqc+Cal2FnKiNgEAQBAcG+bKwNO548w4fZTLN/H5Fbikc6KfY/ciNgl1ZY3fK9rvBwKtqcuGafeiioy4akZdjRildVxJzJJXy3mz5k822ycXSdWzNG5zvWv1VRdpKq34Gjw6TdvFdmfqdlRicEAQGlpq19lC9+2lG83YD79F2ow45pEe6q9FSlIrlXJlC4rmaN7CyRgijn/iO5uyHRuqOi1FjR6KilzerNnh1DobeKe71fmdxSycEAQBAEAQBARr2huAsT+LowP6gfQFQcSf8Ajvy9StxZ/wCLLy9SplmjIFpMGA5BUL3Nktj6vD0IAgOLe8/9OeLm/X7KVZ/9hX4k/wCw/FEIjbUgDaQFbJZvIzsVm8jevBZDDaZozse6nJ3eb5ELtcw4Kso95Iu6bp15R7/9HYuZbwNaFxpU6zedKEeQPiqm8pt5TRYYXXSzpPxRK1Xl0EAQEQvlbw5zYm5M7zuZyHQeqsrOnkuN8yjxSunJU1y1fic27ej/AOItMcdKguq78rcXeQp1CtbWl0tWMfn4EKyodNXjDlz8C7AtWbcIAgCAIAgCAICvPadpQEss7T7v4j+BIo0eBJ6hUmK1k2qa8X9jO43cJtUVy1f2IfomzdpNGze4E8hifIFUdWXDBsqLWn0lWMSyFSGrCAIAgI7faWkTG731/pB/7gptkvibKrFZZU4rv/fUjWhode0Qt+aRg8XCqt6EeKrFd6Ki2jxVoLvXqT72h3fMrRaIxV7BR4GZaNvEjHpyVziVq5rpI7rfwNBi9k6kelgtVv4fgrZjiCCDQjEEZ4KgazMym080SvRd6m0DZwQR8YGB5gZHkoFWzeecC7t8TjllV37TrDTtmpXtR4Or4UUf+nq9hN/raGWfEjl6UvS0AtgqXH4iKAcgcSea70rN55zIVxicUsqWr7SJPcSSSak4knirBLIpG23myzfZ5oIwxmd4o+UDVBzDM/7sD0C0OG23Rx6SW79DUYRadFDpJbv0/PsTBWZcBAEAQBAEAQHHvNp5lki1jQyOqI2bzvP8o2qLdXMaEM3vyId7eRtqeb35L95FO2md0jnPeS5ziSSdpKzEpOTcpbmNnOU5OUnm2Sy5+jdVpmcMX4N/Lv6/Tiqy8q5vgRd4Zb8Meklu9vAkaglqEAQBAQi99q15tUZRinU4n6eCtbSHDDPtM9idXiq8K5eps+z2xdpbGu2RBzzz90ebq9Fc4bT4q6fZqfWEUuO4T7NS2VpDWkGvTcfXJlstGuOLosgTvacmnhlyVRd4dxPjpb9nsUV9hPG+Ojo+z2IDbLFJE7VlY5h3OBHhvVNOnODyksjP1KM6bymmjAvg5may2SSV2rGxzzuaCfRfcKcpvKKzOlOlOo8oJsnl1rjlpEtqpUYtiwI5vOR5D/CuLTDeF8dX5e5f2OE8LU63y9yeK4L4IAgCAIAgCA415bwx2RlT3pHe4zaeJ3N4qLdXUaEdd+SIV5ewto5vV8l+8ipNJaQknkMkrtZx8ANgA2ALNVasqsuKW5kK1adabnN6m/d7QxmdrOFI2nH+Y7h9VCuK/RrJbkuys3WlxS6q+pOgKYBVRogvD0IAgNTStuEMbnnPJo3k5D97l1pU3UlwnC4rKjTc35eJXEjy4kk1JJJPE5q5SyWSMpKTk82Wj7OtFdlZ+1cO9Mdb9A93xxPULR4bQ4KXE936cjVYRb9HR43vL05e5LFYlsEB5kjDhRwBG4gEea8aT3PGk9Gah0RZyamCKu/s2V9Fz6Clnnwr5I4u2ot58Cz8EbUUTWijQGjcAAPJdEktjsoqKySPa9PQgCAIAgCAICOXrvSyyN1G0fMRg3Y2vxO+21Qby9jQWS1l+7ldf4hG3XCtZeniVVbLU+V5kkcXOdiSf3gOCzk5ynLik82ZOpUlUk5TebOnoDQZmOu+ojHi7gOHFRK9wqei3JllZOs+KXV9ScRRhoDWgADAAZKqbbebNDGKislsel4fQQBAfHOABJNAMSTwXqWZ42ks2QG8Gle3kw9xuDRv3u6q3t6PRx13M1e3XTz06q29zLdPQptU4aR+G2jpDw3czl47lZWdu61TLktz2wtHcVUnstX+95cjWgAAYAYAclqEsjZJZaI+oehAEAQBAEAQBAEAQBARO+F7m2cGKEh0xzOYZz3u4eO41t7fKl8EOt6FTiGJKh8FPWXp+Sr5pXPcXOJc5xqScSSdpWflJyebMtKTk83ud+793zJSSUUZm1u13E7h6qFcXPD8MdyzsrDj+OptyXb+CYtaAKAUAwACrW8y9Sy0R9Xh6EAQHxxAFTgBmV6eN5EMvHp3tfw4z3Bmfm/wrO3t+D4pb+hQ3190nwQ29fwcaxWR8r2xxjWc40A/eQ4qdThKclGO7K+lTlUmoRWrLku5oZtkhEbcXHF7t7vsMgtRbW6oQ4V5mzs7WNvT4Fvz8TqKQSggCAIAgCAIAgCAIAgIdfS9ggBhgNZTg5w+D/y9FWX190fwQ63p+SnxLElSXR0+tz7vyVm5xJqcScSSs+3mZdtt5slF3rvZSTDi1h9XfZQLi5/jD5lxZYftUqrwXuSpV5dBAEAQHmR4aCSQAMSTkF6k28keNpLNkKvBp4zEsjwj83c9w4K0t7dQ+KW/oZ+9vnV+CHV9TkWSzPle1kbS5zjQAbf3vUyEJTkoxWbIFOnKpJRis2y2bp3abZGVdR0zh3nbAPlbw47fBaSzs40I5vrPf2RrrCwjbRzesnu/siQKaWAQBAEAQBAEAQBAEAQEVvveX+GZ2UR/GeM/kb83M7PHnXX950MeGPWf0KrE7/oI8EOs/ou32Ksc4k1JqTiSc1nW8zKNtvNkru3oGlJZRjmxp2fzHjuCr7m5z+GJdWNjllUqLXkvuyTqAXAQBAEBjtE7WNLnkBozJX1GLk8kfE5xhHik8kQfTum3TnVbVsYyG08XfZWtC3VNZvcz15eyrPhWkfXxNCwWGSd4jiaXOdsHqdw4qXTpyqS4YrUi0qM6s1CCzZbV2Ltx2Rmx0rh33/8AFu5vqtLa2kaC7XzZrrKxhbR7Zc37dx3FLJwQBAEAQBAEAQBAEAQGlpnSLbPC+V+TRgN5OAHU0XKtVVKDm+RxuK8aNN1Jcilbda3zSOkkNXPNSfoOAyWUqVJVJOUt2YirVlVm5y3Z3rq6H1qTSDAHuA7SPi5BV11Xy+CPmWmHWnF/dn5e5LlXF2EAQBAYbZa2RNL3mgHieA3lfcIObyRzq1Y048UnoQPTOl32h2ODB7rfqd5VtRoqmu8zd1dyry7FyRj0RoqW0yCOIVO0nJo3k7ApdGhOtLhic7e2nXnwQX4Lbu7oCKyR6rMXn33kYuP0G4LS21tChHJb82a+0s4W0Mo7832nWUklhAEAQBAEAQBAEAQBAEBW3tL0rryts7ThH3nfmcMPBp/uVFilbimqa5b+JmsauOKapLlq/H/XqRbRNhM0rWbDi47gM/t1VLVqcEHIq7ag61RQ+fgWLGwNAaBQAAAbgMlSttvNmqSUVkj0vD0IAgNe3WxkLC95oB4k7AOK+6cHOWSOVatGlBykQHSuk3zv1nYAe60ZAfU8Vb0qUaayRmbm5nXlnLbkjNoDQctrk1IxQD33n3Wj6ncNvmptvbTryyj5vsPq0tKlzPhjtzfYW5oXREVljEcQ/M4+847yVpaFCFGPDE19tbQt4cEP9m+uxICAIAgCAIAgCAIAgCAIDzI8NBJyAJPILxvJZnjeSzZRWkLUZZXyOze5zuVTWnTJZCpNzm5PmYOtUdSbm+bzJTcyyUjdIc3mg5N/zXwVVeTzko9hdYXSyg5vn6EjUItQgCA8ySBoLnGgAJJ4BepNvJHzKSis2V9pvSjp31yYMGt4bzxKuKNFU45czM3d0688+XIzXc0FJa5dRuDBi9+xo+pOwKfa20q88ltzZ7Z2c7mfCtubLd0Zo6OzxiOJtGjxJ2knaVpqVKNKPDFaGwo0YUYKEFoba6HUIAgCAIAgCAIAgCAIAgCA5F7J9Sxzuy7hb/X3fqo15LhoSfcRL+fDbzfd66FMLKmJLH0PDqQRt/lB6nE+ZVLWlxVGzWW0OClFdxuLkdwgCAjl8rdqsbEM34u5DIdT6KdZ0825PkVWKVuGCprnv4EVsVldLI2Ngq55DR138FaU4OclGO7KWlTlUmoR3ZdOhNFMs0TYmbMXHa5xzcf3uWqoUY0YKMTbW1vChTUI/wC2b67HcIAgCAIAgCAIAgCAIAgCAICN+0J1LE/i6Mf3g/RQcSf+O/L1K3Fn/iy8vUqVZoyBaTBQAcAqF7myWx9Xh6EAQEAvLaNe0P3No0fpz86q4to8NNGZv6nHXfdod/2Y2EOmklI/02gN5vrj4AjqrzCqec3N8vuTsEo8VSVR8vuWWr40wQBAEAQBAEAQBAEAQBAEAQBARr2hsrYnnc6M/wBwH1UDEl/jvyK3Flnavy9SpgVmzIotJjqgHeAVQvRmxTzR9Xh6EB5mkDWlxyaCTyAqvUs3kfMpKKbfIrCWQuJccySTzJqr1LJZGQlJybb5lo+zeyalk19sr3O6N7g82nxWjwyHDRz7X+DU4NT4bfi7W/YlasS2CAIAgCAIAgCAIAgCAIAgCAIDn3gsXbWaWMZuadX8wxb5gLjcU+kpSiR7ql0tGUO1fUpFZIwxOrsaSEsQYT34wARtIGRVVc0nCefJmksLhVKajzX7mdlRSeEBxL16QEcRYD3pMKbm7T9Oql2tPinxckV2I11ClwLd+hCGMJIAFSSABxOStUm3kjPJNvJF5aIsfYwRxfIxrTzAxPjVa6jDo6aj2I3VCn0VKMOxI210OwQBAEAQBAEAQBAEAQBAEAQBAEBWN/LtuiebRGKxvNXgfA45n8pPmeSoMQtHCXSR2e/cZjFbF05OrBaPfufsRKGVzCHNJBGRGaqmk1kynjOUHxReTO5Z71zNFHNa/jiD5YeSiys4PbQsqeK1UspJM+z3slIo1rG8cSfPDyXkbOC3eYnitR9VJfU4c87nuLnkuJzJUqMVFZIrpzlN8UnmyXez675kkFpkH4bD3K/E4beTfWm4q3w21cpdLLZbd7LfCbJzn001otu9/j1LMV8acIAgCAIAgCAIAgCAIAgCAIAgCAID45oIIIqDgQckazDWejIZpq4EUhLrO7sic2nFnTa3zCqq+Fwk86by9ClucGpzfFSfD3ciM2i41tacGNfxa9v/ACIKgSw24Wyz8/fIq54Rcx2SfmvvkfILj21xxjazi57Kf2klI4bcPdZefsI4RdN6rLzX2zJJoX2fMYQ60P7QjHUbUM6k4u8lOoYXGOtR593IsrbBYRalVefdy/fkTWNgaA1oAAFAAKAAbABkrVJJZIu0klkj0vT0IAgCAIAgCAIAgCAIAgCAIAgCAIAgORpi8dms2Ej6u+Rved4bOtFGrXdKj1nr2cyJcX1Gh13r2c/3xIxafaQK/hwEje99D4AH1VfLF1n8MfqVc8dWfww+bMDPaQ/bA08nkfQr5WLy5x+pzWOy5w+v4Oxo2/1mkIEgdETtPeb4jHxCk0sTpS0lp6EyjjNCek84/VfvkSqGZr2hzCHNOILSCDyIVjGSks0WsZKSzi80e16fQQBAEAQBAEAQBAEAQBAEAQBAEAQEDvnfAsLoLM6jhg+QbDta3jvOzYqe+v3F9HT35v2KHEsTcW6VJ6839kV85xJqcScSSqRvMzrberN6x6GtEoqyJxGwmgB5F1AVwqXVKnpKSJdDD7mus6cG18l82bUt17W0V7OvJzD5VXGOIW7/AJfRkmWC3kVnwZ+a9zkzQuYdV7S0jY4EHwKlxkpLOLzRWzpzpvhmmn36HUu9eGWyPqw6zCe9GTgeW48fVS7a6nQem3YSbS9qW0tNVzRbmi9IR2iNssZq13iDtB3ELTUqsasFOOxsKFaFaCnDZm2uh1CAIAgCAIAgCAIAgCAIAgCAICP320wbNZzqmkkncZvGHed0HmQoV9cdDS03eiK/ErroKOm70XuVCFmTHk8u1dhsYEkwDnnENOTeY2u9FQ3mISk+Cm8l29v4NhhmDQpxVSus5dnJfklCqjQnl0gGZX3GnKWyOU61OG7OfpOzxTt1ZG13HIjiDsUu3jVpS4ovIrryVvcQ4Jxz79mvArnS2jnQSFjsRm128fdaClVVSOaMXc28qE+F+R3fZ/pgw2gROPcmIbyf8J65dRuVth1x0dTgez9SdhN10VXge0vXl7FqrRGrCAIAgCAIAgCAIAgCAIAgCAICsfadaS60MZsZHXq8mvk1qoMVm3VUexGYxuo3WUexev6jlXPsYktLa5MBkpyoB5kHos7iFV06Dy56HPBaCq3az2jr7fVoslZo3beRqSzE5ZKdToqOr3Kqvcym8o6IwrsRggOJe2yh8BdtjII5E0I9D0Uq0nlUy7SvxKkp0eLmiEMeWkEGhBBB4jJWybTzRnU2nmi+LJNrsY/52td/UAfqthCXFFPtN7CXFFS7TKvo+wgCAIAgCAIAgCAIAgCAIAgKn9orSLa7ixhHhT6FZzE1/f8AJGTxhf5L8EfbgP8Ax3jfGfJzfus3iq/tJ9/uS/8AjskriS7vuibWp+FN6qLeGb4jS3lTKPAuZqqYVoQBAc+8BpZ5fy+pC72//YiLePKhLwK8VwZYvDQYpZoQf/qj/wBgWuoaUo+C9DdWyyow8F6G8up3CAIAgCAIAgCAIAgCAIAgCArn2o2IiSKYZOaYzzaSR4hx/pVHi1P4oz8jOY5SynGp5EYu/buwnY8+7WjuTsD4Z9FQXVLpaTjz5Ffh1z/T3MZvbZ+D/cyxZH6xqMRs5Klpx4YpGqr1OOba2PC+zkEAQEbvlbgGCIZuIc7gBl4n0U6zp5vjKnFK6UFTW79CLWGzGWRkbc3ua0fqNKq0pwc5KK5lNSpupNQXPQvaNgaABkAAOi16WSyN4lkskel6ehAEAQBAEAQBAEAQBAEAQBAc28OihaoHRHAnFh3OGR+nIlcLmgq1Nwfl4ka7t1cUnB+XiUxarO+N7mPBa5poQdhWVnCUJOMt0YqpCVOTjJZNHW0JeF0NGPq6PZ8zeW8cFDrWynqtGTrTEJUvhnqvqiU2bTMD8pGjg46p/uUCVCpHdFzC7oz2kvT1M77dE3ORg5ub918KnN7JnSVanHeS+ZxtKXoY0EQ993zfCPupVK0k9Z6EC4xOEVlT1f0IhPM57i5xJccSSrGMVFZIopzlOTlJ5snXs40Ca/xUgoMREDtrg5/qBzKusMtnn0svL3L7B7N59PLy9ywVdGhCAIAgCAIAgCAIAgCAIAgCAIAgOFeW7EVrFT3JQKNePRw2j0UO6s4V1ns+0gXthTuVm9JdvuVhpfQNosx/FYabHjFh67ORoVQVrWpRfxLz5GXuLOtQfxrTt5HNUcihAZIIHPcGsaXOOQaCT4BfUYuTyis2fUISm+GKzZOLtXENRJa8AMREDifzkZDgP8K3tcMefFV+XuX1lhDz46/y9ywWtAAAFAMABkKK6SyNAlloj6h6EAQBAEAQBAEAQBAEAQBAEAQBAEB8IrmgIXfDR8LcWxRgkVJDGg+QVXeUoLVRXyKbEKFNaqK+SInd+BjnkOa12O0A+qrbWEXLVFRZwjKeqTLW0bZI42Ds2MZUCuq1ra+AWipQjGPwpI1dGnCEVwpLyNtdDqEAQBAEAQBAEAQB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Lucida Grande"/>
              <a:ea typeface="ヒラギノ角ゴ Pro W3"/>
            </a:endParaRPr>
          </a:p>
        </p:txBody>
      </p:sp>
      <p:sp>
        <p:nvSpPr>
          <p:cNvPr id="6" name="AutoShape 6" descr="data:image/jpeg;base64,/9j/4AAQSkZJRgABAQAAAQABAAD/2wCEAAkGBxISEhUTEhQVFRUUGBUVFhYVFxQZFxsbFBYXGBgYGhsYHCggGB0mHBUUITEiJSkrLi4uGB8/ODMsNyguLi4BCgoKDg0OGxAQGywkICY0LCwsNDcsLSwsLSw0LCwvLCwsLCwsLCw0LDQsLCwsLSwsLCwsLywsLCwsLCwsLCwsLP/AABEIARIAuAMBEQACEQEDEQH/xAAbAAEAAgMBAQAAAAAAAAAAAAAABgcDBAUCAf/EAEEQAAEDAQQHBQYEBQMEAwAAAAEAAgMRBAYhMQUSQVFhcYETIpGhsQcyQlLB0SNygvAUYpKi4TOywiTS4vFDU4P/xAAbAQEAAwEBAQEAAAAAAAAAAAAABAUGAwECB//EADYRAAIBAgQCCAYBBAIDAAAAAAABAgMEBREhMRJBEzJRYXGBsdEikaHB4fBCFCMk8QYzFUNS/9oADAMBAAIRAxEAPwC8UAQBAEAQBAYbVao4m60j2saNriAPNfM5xgs5PI+J1IU1xTeSIvpG/wDZmYRB0p3jut8XY+Sr6uKUo9XUq62M0IaQzl9F++RHbZ7QbS7/AE2xxjkXHxOHkoM8VqvqpIramNV5dVJfX9+Rx7Rea2P96eT9J1f9tFFleV5byfp6EOd/cy3m/T0NGS3yu96SQ83uPqVydWb3k/mcHWqS3k/mYC4nMlc82c22z0yZwyc4ciQvVKS2Z6pyWzNqLTFob7s8o5SP+66K4qraT+bOquqy2m/mzpWW+VtZ/wDLrDc9rT50r5qRDEK8f5ZkqGKXMf5Z+KO5YfaM7KaEHeYyR5Or6qXTxZ/zj8idSxx/+yPy/fuSfRd7LJPQNk1HH4ZO6fHI9CVYUr2jU2eT79C0oYjb1tFLJ9j0/B3FLJwQBAEAQBAEAQBAEBitNoZG0ve4NaMy40C+ZSUVnJ5I+ZzjBcUnkiC6d9oGbLK3/wDR4/2t+p8FUXGKcqS8/wAFDdY1/GgvN/Ze/wAiD222yTO1pXue7e418Nw4BVFSpOo85PMoqtadV8U3mzHDC551WNLjuaCT5LlKSis5PI8hTnUfDBNvu1O1ZLpWl+bQwfzn6CpUKpiNCGzz8C1o4Hd1N0o+L9szrQXGHxzdGt+pP0USeL//ADH6llT/AONr+dT5L7/g3I7lWcZulP6m08mri8VrPZL6+5Kj/wAetVu5PzXse3XUsgzDv6ivY311LbL5Hk8JsIb5/M1pbrWY5doP1D6hSY3dZdbL5EGphtq+omvP8GtJdGL4ZHjnqn0AXRXsuaRweE0+UmaU90ZB7kjXcwW/ddY3seaI88JmurJP6e5yrXoeeP3ozTe3vDyyUiFenLZkOpZ1qe8fuaK6kU7OhrzWmzUDH6zB8D6lvTa3opVC8q0dnmuwm22IVqGkXmux7Fh3fvfBaaNP4ch+BxwP5XbeWBV3bX9Otps/3Y0dpiVKvo9JdnsSJTixCAIAgCAIAgOPeG8MVkbV/eefdjGZ4ncOPqo1zdQoLN79hDu72nbRzlvyRVem9OTWp2tK7Ae6we63kN/E4rO3FzUrPOT8uRlLq8qXEs5vTkuSNSx2OSV2rG0uO4fU5Ac1DqVIU1xTeSOdC3qV5cFNZsmGirmNFHTu1j8jahvU5npRU9fFG9KSy7zT2n/H4R+Ku832Lb57+hKLNZWRjVja1o3NAH/tVc6k5vOTzNBSo06UeGnFJdxkc8DMryMJS2R9TqRh1mYX2ncF3jbP+TIk71LqowPlJ2qRGlGOyIc69Se7PC+zkEAQBAEBoW/Q8M3vMAPzNwd/nqu1OvOGzI1a0pVeste3mRfSl2pI6uZ+I3h7w6bein0rqMtJaMp7jDalPWGq+pw1KK0ml1b7OjpFaSXMyEmbm89rh581a2mIuPw1dV29hd2OLSh8FbVdvNfvzLHikDgHNILSKgg1BByIKvU01mjSxkpLNbHtenoQBAEBwL2XkbZGUFHSvHcbsH8zuHr4kQ7y7VCOm729yvv76NtHTWT2X3ZU1stT5Xl8ji5zsST+8BwWanOU5cUnmzI1KkqknKbzbOtoC7j7R3nVZF8213Bv39VX3d9CjotZfu5aYdhFS6+KXww7e3w9/Un9gsMcLdSNoaPM8SdpWeq1p1ZcU3mbS3tqVvDgprJfu5lkmAXsKMpHlS5hDTdmB9oJ4KTGhFb6kGpdzltoYSuxGbzCAIAgCAIAgCAIAgOPprQDJqubRsm/Yfzff1Umjcyho9UQLqxhWXFHSXr4kJtVndG4seKOGz95q0jJSWaM/Upypy4ZLUkdzL0GzOEUhrC4/wBBPxDhvHXnZWN46L4JdX0LHDsQdCXBPqv6fvP9ztVrgRUGoOIIyWj3NYnnqj6gCA52ntLMssLpX40wa35nHIfvYCuFxXjRg5sj3VzG3pucvLvZTWkLa+aR0khq5xqfoBuAWWqVJVJOUtzF1qsqs3Oe7O5dW7vbHtZR+GDgPnI/4qqvr3olwQ63p+S5wjCv6h9LV6q27/wT4ANGwAeAos/rJ95sW4wj2JGtLOTlgFNp0FHV7lbWupT0jojCuxFCAIDBabZHH772t5kV6DMr7jCUuqjnOrCn1mkc2W89nGRc7k0/Wi7q0qMiSxKgtm35Gub3Q/JJ4N+6+/6Kfajl/wCVpdj+nue471wHMPHMA+hXy7Op3H1HFKL3zR0bLpeCTBsja7j3T4HNcpUKkd0Sqd1RqdWS9PU3VxJAQBAEAQHO01optoZTJ49130PBd6NZ033EW6tY145c+RAJonMcWuFCDQgq3TTWaMxODhJxluT72dXgr/0shxAJiJ3DEs6YkcK7grzDLrP+1Ly9jQYPe5/2J+Xt7E9VwX4QFRX203/EzkNP4cVWs3E/E7qfIBZq/uOlqZLZbe5kMTu+nq5LqrRfdmld3RJtMob8DcXnhu5n77lT3dyqFPPnyPMNsXd1uH+K1fh+SzY2BrQAAGtFABkAFl23KWb1bN9GMaccloka00teSnUqXAu8q7iu6j02MS6kcIDzI8NBLiABiScgvUm3kjxtJZsiOl7zucS2Hut+b4jy+UefJWNG0S1mUdziUpfDS0XbzI695JqSSTmTiVMSy2Kptt5s+xsLjRoJO4Cq+km9j1RctEjZboq0HKGU8o3/AGXRUKr/AIv5M6q2rPaD+TMU1kkZ77Ht/M0j1C+ZU5x3TR8SpTj1k15GFfBzOpozT0sNBXXZ8rj6HYo9W3hPuZNt76rS03XYTTRukY526zDzacxzVbUpSpvJl/QuIVo5xNtcjuEAQBARy92jNZvbNHebg/i3f09OSnWlXJ8D8iqxK24o9LHdb+BE7NO6N7XsNHNIcDxBqFZwk4yUluikhNwkpR3RduhdIttELJW/GMRuIwcOhBWsoVVVpqa5m3tqyrUlUXM5l+NK/wAPZXapo+T8NvCvvHoK9SFHv6/RUXlu9CNidx0NB5bvRFQrMmOLPu3oz+Hha0jvu7z+Z2dBh4rL3tx01VtbLRH6Bhdn/TW6T6z1fj2eRt2iWuA6r2hSy+Ji6r8T4I7czApBCCAICF3o0v2juyYe404/zOH0H72K0taHCuJ7mfxC76SXRx2X1ZyNH2GSeQRxt1nO2epO4KdSpSqS4YrUg0aM6s1CCzZZOhLiQRAOn/GfuNQwch8XXwCvqGG04az1f0NLbYRSprOp8T+n74kogs7GCjGtaBsaAB4BWEYxisksi1jCMFlFZGVfR9HwiqA4mlrqWWcGsYY7546NPUDB3UKJWsqNXdZPuINfDqFbeOT7VoVxeS7UtkNT34ye7IBhycPhKorqznQeuq7TN3lhUtnm9Y9vucyw2x8Lw9hoR4EbQeCgzgprJkWjWlSmpRLC0dbWzRh7cjmNoIzBVPUpuEuFmoo1o1YKcTZXM7BAEB8e0EEEVBwI4Fep5anjSayZW+k7J2Ur4/lOHI4jyorqlPjgpGUuKXRVHAmnsv0h/qwE7pG+TXf8PNX2E1etTfj7l1glbrUn4r7/AGOf7Srdr2lsQOETR/U/E+WouGKVOKqo9hGxqtxVlDsX1f6jlXSsPa2ltR3Wd8/py86Kgv63R0Xlu9Dng9t091HPZavy2+pYtolpgM1n6FPieb2NldV+BcMdzUU0rAgCA5F5tI9jFRp776tbwG0/vepNtS4567Ig39x0NPTd7EDAVsZst25mgBZYQXD8WQAvO1u5nTbx6LTWNqqMM31nv7Gvw6zVvTzfWe/sSFTSxCAIAgCAxWqzskY5jwHNcKEHavmUVJOMtj5nCM4uMlmmU3eXQxsk5jzae8x29py6jEHksvdW7oVOHlyMXe2rt6rhy5eBtXQt2pL2Z92TL8wy8qjwVXd084cXYSMMrcNTgez9SaKrNAEAQBARG+1no5knzAtP6cR6nwVjZS0cSjxanlKM/I1LmWrs7ZCdjnah/WNUeZCubGfBXj8vmRsNqcFzF9unzNW8No7S0zO3yPpyBIHkAudzLirSfezleT46833sk1xIdWKSU5ucGjk0V9XHwWexJupUjTXLU0OBJUaE6z3byXl/v6HeJquSSSyRKlJyebPiHgQBAV/eK3drM4j3W9xvIZnqa+SuLenwQRmL6t0tZ9i0R1vZ7ojtrR2jhVkNHcC4+6OlCegVxhtDpKnE9l6krCLbpa3G9o+vL3LVWiNWEAQBAEAQBAQ32nWIOgZLtjfT9Lxj5hqq8Vp501PsfqU2NUuKip9j+j/UVxZZtR7X/K4O8DVZ6UeKLRmqc+Cal2FnKiNgEAQBAcG+bKwNO548w4fZTLN/H5Fbikc6KfY/ciNgl1ZY3fK9rvBwKtqcuGafeiioy4akZdjRildVxJzJJXy3mz5k822ycXSdWzNG5zvWv1VRdpKq34Gjw6TdvFdmfqdlRicEAQGlpq19lC9+2lG83YD79F2ow45pEe6q9FSlIrlXJlC4rmaN7CyRgijn/iO5uyHRuqOi1FjR6KilzerNnh1DobeKe71fmdxSycEAQBAEAQBARr2huAsT+LowP6gfQFQcSf8Ajvy9StxZ/wCLLy9SplmjIFpMGA5BUL3Nktj6vD0IAgOLe8/9OeLm/X7KVZ/9hX4k/wCw/FEIjbUgDaQFbJZvIzsVm8jevBZDDaZozse6nJ3eb5ELtcw4Kso95Iu6bp15R7/9HYuZbwNaFxpU6zedKEeQPiqm8pt5TRYYXXSzpPxRK1Xl0EAQEQvlbw5zYm5M7zuZyHQeqsrOnkuN8yjxSunJU1y1fic27ej/AOItMcdKguq78rcXeQp1CtbWl0tWMfn4EKyodNXjDlz8C7AtWbcIAgCAIAgCAICvPadpQEss7T7v4j+BIo0eBJ6hUmK1k2qa8X9jO43cJtUVy1f2IfomzdpNGze4E8hifIFUdWXDBsqLWn0lWMSyFSGrCAIAgI7faWkTG731/pB/7gptkvibKrFZZU4rv/fUjWhode0Qt+aRg8XCqt6EeKrFd6Ki2jxVoLvXqT72h3fMrRaIxV7BR4GZaNvEjHpyVziVq5rpI7rfwNBi9k6kelgtVv4fgrZjiCCDQjEEZ4KgazMym080SvRd6m0DZwQR8YGB5gZHkoFWzeecC7t8TjllV37TrDTtmpXtR4Or4UUf+nq9hN/raGWfEjl6UvS0AtgqXH4iKAcgcSea70rN55zIVxicUsqWr7SJPcSSSak4knirBLIpG23myzfZ5oIwxmd4o+UDVBzDM/7sD0C0OG23Rx6SW79DUYRadFDpJbv0/PsTBWZcBAEAQBAEAQHHvNp5lki1jQyOqI2bzvP8o2qLdXMaEM3vyId7eRtqeb35L95FO2md0jnPeS5ziSSdpKzEpOTcpbmNnOU5OUnm2Sy5+jdVpmcMX4N/Lv6/Tiqy8q5vgRd4Zb8Meklu9vAkaglqEAQBAQi99q15tUZRinU4n6eCtbSHDDPtM9idXiq8K5eps+z2xdpbGu2RBzzz90ebq9Fc4bT4q6fZqfWEUuO4T7NS2VpDWkGvTcfXJlstGuOLosgTvacmnhlyVRd4dxPjpb9nsUV9hPG+Ojo+z2IDbLFJE7VlY5h3OBHhvVNOnODyksjP1KM6bymmjAvg5may2SSV2rGxzzuaCfRfcKcpvKKzOlOlOo8oJsnl1rjlpEtqpUYtiwI5vOR5D/CuLTDeF8dX5e5f2OE8LU63y9yeK4L4IAgCAIAgCA415bwx2RlT3pHe4zaeJ3N4qLdXUaEdd+SIV5ewto5vV8l+8ipNJaQknkMkrtZx8ANgA2ALNVasqsuKW5kK1adabnN6m/d7QxmdrOFI2nH+Y7h9VCuK/RrJbkuys3WlxS6q+pOgKYBVRogvD0IAgNTStuEMbnnPJo3k5D97l1pU3UlwnC4rKjTc35eJXEjy4kk1JJJPE5q5SyWSMpKTk82Wj7OtFdlZ+1cO9Mdb9A93xxPULR4bQ4KXE936cjVYRb9HR43vL05e5LFYlsEB5kjDhRwBG4gEea8aT3PGk9Gah0RZyamCKu/s2V9Fz6Clnnwr5I4u2ot58Cz8EbUUTWijQGjcAAPJdEktjsoqKySPa9PQgCAIAgCAICOXrvSyyN1G0fMRg3Y2vxO+21Qby9jQWS1l+7ldf4hG3XCtZeniVVbLU+V5kkcXOdiSf3gOCzk5ynLik82ZOpUlUk5TebOnoDQZmOu+ojHi7gOHFRK9wqei3JllZOs+KXV9ScRRhoDWgADAAZKqbbebNDGKislsel4fQQBAfHOABJNAMSTwXqWZ42ks2QG8Gle3kw9xuDRv3u6q3t6PRx13M1e3XTz06q29zLdPQptU4aR+G2jpDw3czl47lZWdu61TLktz2wtHcVUnstX+95cjWgAAYAYAclqEsjZJZaI+oehAEAQBAEAQBAEAQBARO+F7m2cGKEh0xzOYZz3u4eO41t7fKl8EOt6FTiGJKh8FPWXp+Sr5pXPcXOJc5xqScSSdpWflJyebMtKTk83ud+793zJSSUUZm1u13E7h6qFcXPD8MdyzsrDj+OptyXb+CYtaAKAUAwACrW8y9Sy0R9Xh6EAQHxxAFTgBmV6eN5EMvHp3tfw4z3Bmfm/wrO3t+D4pb+hQ3190nwQ29fwcaxWR8r2xxjWc40A/eQ4qdThKclGO7K+lTlUmoRWrLku5oZtkhEbcXHF7t7vsMgtRbW6oQ4V5mzs7WNvT4Fvz8TqKQSggCAIAgCAIAgCAIAgIdfS9ggBhgNZTg5w+D/y9FWX190fwQ63p+SnxLElSXR0+tz7vyVm5xJqcScSSs+3mZdtt5slF3rvZSTDi1h9XfZQLi5/jD5lxZYftUqrwXuSpV5dBAEAQHmR4aCSQAMSTkF6k28keNpLNkKvBp4zEsjwj83c9w4K0t7dQ+KW/oZ+9vnV+CHV9TkWSzPle1kbS5zjQAbf3vUyEJTkoxWbIFOnKpJRis2y2bp3abZGVdR0zh3nbAPlbw47fBaSzs40I5vrPf2RrrCwjbRzesnu/siQKaWAQBAEAQBAEAQBAEAQEVvveX+GZ2UR/GeM/kb83M7PHnXX950MeGPWf0KrE7/oI8EOs/ou32Ksc4k1JqTiSc1nW8zKNtvNkru3oGlJZRjmxp2fzHjuCr7m5z+GJdWNjllUqLXkvuyTqAXAQBAEBjtE7WNLnkBozJX1GLk8kfE5xhHik8kQfTum3TnVbVsYyG08XfZWtC3VNZvcz15eyrPhWkfXxNCwWGSd4jiaXOdsHqdw4qXTpyqS4YrUi0qM6s1CCzZbV2Ltx2Rmx0rh33/8AFu5vqtLa2kaC7XzZrrKxhbR7Zc37dx3FLJwQBAEAQBAEAQBAEAQGlpnSLbPC+V+TRgN5OAHU0XKtVVKDm+RxuK8aNN1Jcilbda3zSOkkNXPNSfoOAyWUqVJVJOUt2YirVlVm5y3Z3rq6H1qTSDAHuA7SPi5BV11Xy+CPmWmHWnF/dn5e5LlXF2EAQBAYbZa2RNL3mgHieA3lfcIObyRzq1Y048UnoQPTOl32h2ODB7rfqd5VtRoqmu8zd1dyry7FyRj0RoqW0yCOIVO0nJo3k7ApdGhOtLhic7e2nXnwQX4Lbu7oCKyR6rMXn33kYuP0G4LS21tChHJb82a+0s4W0Mo7832nWUklhAEAQBAEAQBAEAQBAEBW3tL0rryts7ThH3nfmcMPBp/uVFilbimqa5b+JmsauOKapLlq/H/XqRbRNhM0rWbDi47gM/t1VLVqcEHIq7ag61RQ+fgWLGwNAaBQAAAbgMlSttvNmqSUVkj0vD0IAgNe3WxkLC95oB4k7AOK+6cHOWSOVatGlBykQHSuk3zv1nYAe60ZAfU8Vb0qUaayRmbm5nXlnLbkjNoDQctrk1IxQD33n3Wj6ncNvmptvbTryyj5vsPq0tKlzPhjtzfYW5oXREVljEcQ/M4+847yVpaFCFGPDE19tbQt4cEP9m+uxICAIAgCAIAgCAIAgCAIDzI8NBJyAJPILxvJZnjeSzZRWkLUZZXyOze5zuVTWnTJZCpNzm5PmYOtUdSbm+bzJTcyyUjdIc3mg5N/zXwVVeTzko9hdYXSyg5vn6EjUItQgCA8ySBoLnGgAJJ4BepNvJHzKSis2V9pvSjp31yYMGt4bzxKuKNFU45czM3d0688+XIzXc0FJa5dRuDBi9+xo+pOwKfa20q88ltzZ7Z2c7mfCtubLd0Zo6OzxiOJtGjxJ2knaVpqVKNKPDFaGwo0YUYKEFoba6HUIAgCAIAgCAIAgCAIAgCA5F7J9Sxzuy7hb/X3fqo15LhoSfcRL+fDbzfd66FMLKmJLH0PDqQRt/lB6nE+ZVLWlxVGzWW0OClFdxuLkdwgCAjl8rdqsbEM34u5DIdT6KdZ0825PkVWKVuGCprnv4EVsVldLI2Ngq55DR138FaU4OclGO7KWlTlUmoR3ZdOhNFMs0TYmbMXHa5xzcf3uWqoUY0YKMTbW1vChTUI/wC2b67HcIAgCAIAgCAIAgCAIAgCAICN+0J1LE/i6Mf3g/RQcSf+O/L1K3Fn/iy8vUqVZoyBaTBQAcAqF7myWx9Xh6EAQEAvLaNe0P3No0fpz86q4to8NNGZv6nHXfdod/2Y2EOmklI/02gN5vrj4AjqrzCqec3N8vuTsEo8VSVR8vuWWr40wQBAEAQBAEAQBAEAQBAEAQBARr2hsrYnnc6M/wBwH1UDEl/jvyK3Flnavy9SpgVmzIotJjqgHeAVQvRmxTzR9Xh6EB5mkDWlxyaCTyAqvUs3kfMpKKbfIrCWQuJccySTzJqr1LJZGQlJybb5lo+zeyalk19sr3O6N7g82nxWjwyHDRz7X+DU4NT4bfi7W/YlasS2CAIAgCAIAgCAIAgCAIAgCAIDn3gsXbWaWMZuadX8wxb5gLjcU+kpSiR7ql0tGUO1fUpFZIwxOrsaSEsQYT34wARtIGRVVc0nCefJmksLhVKajzX7mdlRSeEBxL16QEcRYD3pMKbm7T9Oql2tPinxckV2I11ClwLd+hCGMJIAFSSABxOStUm3kjPJNvJF5aIsfYwRxfIxrTzAxPjVa6jDo6aj2I3VCn0VKMOxI210OwQBAEAQBAEAQBAEAQBAEAQBAEBWN/LtuiebRGKxvNXgfA45n8pPmeSoMQtHCXSR2e/cZjFbF05OrBaPfufsRKGVzCHNJBGRGaqmk1kynjOUHxReTO5Z71zNFHNa/jiD5YeSiys4PbQsqeK1UspJM+z3slIo1rG8cSfPDyXkbOC3eYnitR9VJfU4c87nuLnkuJzJUqMVFZIrpzlN8UnmyXez675kkFpkH4bD3K/E4beTfWm4q3w21cpdLLZbd7LfCbJzn001otu9/j1LMV8acIAgCAIAgCAIAgCAIAgCAIAgCAID45oIIIqDgQckazDWejIZpq4EUhLrO7sic2nFnTa3zCqq+Fwk86by9ClucGpzfFSfD3ciM2i41tacGNfxa9v/ACIKgSw24Wyz8/fIq54Rcx2SfmvvkfILj21xxjazi57Kf2klI4bcPdZefsI4RdN6rLzX2zJJoX2fMYQ60P7QjHUbUM6k4u8lOoYXGOtR593IsrbBYRalVefdy/fkTWNgaA1oAAFAAKAAbABkrVJJZIu0klkj0vT0IAgCAIAgCAIAgCAIAgCAIAgCAIAgORpi8dms2Ej6u+Rved4bOtFGrXdKj1nr2cyJcX1Gh13r2c/3xIxafaQK/hwEje99D4AH1VfLF1n8MfqVc8dWfww+bMDPaQ/bA08nkfQr5WLy5x+pzWOy5w+v4Oxo2/1mkIEgdETtPeb4jHxCk0sTpS0lp6EyjjNCek84/VfvkSqGZr2hzCHNOILSCDyIVjGSks0WsZKSzi80e16fQQBAEAQBAEAQBAEAQBAEAQBAEAQEDvnfAsLoLM6jhg+QbDta3jvOzYqe+v3F9HT35v2KHEsTcW6VJ6839kV85xJqcScSSqRvMzrberN6x6GtEoqyJxGwmgB5F1AVwqXVKnpKSJdDD7mus6cG18l82bUt17W0V7OvJzD5VXGOIW7/AJfRkmWC3kVnwZ+a9zkzQuYdV7S0jY4EHwKlxkpLOLzRWzpzpvhmmn36HUu9eGWyPqw6zCe9GTgeW48fVS7a6nQem3YSbS9qW0tNVzRbmi9IR2iNssZq13iDtB3ELTUqsasFOOxsKFaFaCnDZm2uh1CAIAgCAIAgCAIAgCAIAgCAICP320wbNZzqmkkncZvGHed0HmQoV9cdDS03eiK/ErroKOm70XuVCFmTHk8u1dhsYEkwDnnENOTeY2u9FQ3mISk+Cm8l29v4NhhmDQpxVSus5dnJfklCqjQnl0gGZX3GnKWyOU61OG7OfpOzxTt1ZG13HIjiDsUu3jVpS4ovIrryVvcQ4Jxz79mvArnS2jnQSFjsRm128fdaClVVSOaMXc28qE+F+R3fZ/pgw2gROPcmIbyf8J65dRuVth1x0dTgez9SdhN10VXge0vXl7FqrRGrCAIAgCAIAgCAIAgCAIAgCAICsfadaS60MZsZHXq8mvk1qoMVm3VUexGYxuo3WUexev6jlXPsYktLa5MBkpyoB5kHos7iFV06Dy56HPBaCq3az2jr7fVoslZo3beRqSzE5ZKdToqOr3Kqvcym8o6IwrsRggOJe2yh8BdtjII5E0I9D0Uq0nlUy7SvxKkp0eLmiEMeWkEGhBBB4jJWybTzRnU2nmi+LJNrsY/52td/UAfqthCXFFPtN7CXFFS7TKvo+wgCAIAgCAIAgCAIAgCAIAgKn9orSLa7ixhHhT6FZzE1/f8AJGTxhf5L8EfbgP8Ax3jfGfJzfus3iq/tJ9/uS/8AjskriS7vuibWp+FN6qLeGb4jS3lTKPAuZqqYVoQBAc+8BpZ5fy+pC72//YiLePKhLwK8VwZYvDQYpZoQf/qj/wBgWuoaUo+C9DdWyyow8F6G8up3CAIAgCAIAgCAIAgCAIAgCArn2o2IiSKYZOaYzzaSR4hx/pVHi1P4oz8jOY5SynGp5EYu/buwnY8+7WjuTsD4Z9FQXVLpaTjz5Ffh1z/T3MZvbZ+D/cyxZH6xqMRs5Klpx4YpGqr1OOba2PC+zkEAQEbvlbgGCIZuIc7gBl4n0U6zp5vjKnFK6UFTW79CLWGzGWRkbc3ua0fqNKq0pwc5KK5lNSpupNQXPQvaNgaABkAAOi16WSyN4lkskel6ehAEAQBAEAQBAEAQBAEAQBAc28OihaoHRHAnFh3OGR+nIlcLmgq1Nwfl4ka7t1cUnB+XiUxarO+N7mPBa5poQdhWVnCUJOMt0YqpCVOTjJZNHW0JeF0NGPq6PZ8zeW8cFDrWynqtGTrTEJUvhnqvqiU2bTMD8pGjg46p/uUCVCpHdFzC7oz2kvT1M77dE3ORg5ub918KnN7JnSVanHeS+ZxtKXoY0EQ993zfCPupVK0k9Z6EC4xOEVlT1f0IhPM57i5xJccSSrGMVFZIopzlOTlJ5snXs40Ca/xUgoMREDtrg5/qBzKusMtnn0svL3L7B7N59PLy9ywVdGhCAIAgCAIAgCAIAgCAIAgCAIAgOFeW7EVrFT3JQKNePRw2j0UO6s4V1ns+0gXthTuVm9JdvuVhpfQNosx/FYabHjFh67ORoVQVrWpRfxLz5GXuLOtQfxrTt5HNUcihAZIIHPcGsaXOOQaCT4BfUYuTyis2fUISm+GKzZOLtXENRJa8AMREDifzkZDgP8K3tcMefFV+XuX1lhDz46/y9ywWtAAAFAMABkKK6SyNAlloj6h6EAQBAEAQBAEAQBAEAQBAEAQBAEB8IrmgIXfDR8LcWxRgkVJDGg+QVXeUoLVRXyKbEKFNaqK+SInd+BjnkOa12O0A+qrbWEXLVFRZwjKeqTLW0bZI42Ds2MZUCuq1ra+AWipQjGPwpI1dGnCEVwpLyNtdDqEAQBAEAQBAEAQB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Lucida Grande"/>
              <a:ea typeface="ヒラギノ角ゴ Pro W3"/>
            </a:endParaRPr>
          </a:p>
        </p:txBody>
      </p:sp>
      <p:sp>
        <p:nvSpPr>
          <p:cNvPr id="7" name="AutoShape 12"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Lucida Grande"/>
              <a:ea typeface="ヒラギノ角ゴ Pro W3"/>
            </a:endParaRPr>
          </a:p>
        </p:txBody>
      </p:sp>
      <p:sp>
        <p:nvSpPr>
          <p:cNvPr id="8" name="AutoShape 14"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Lucida Grande"/>
              <a:ea typeface="ヒラギノ角ゴ Pro W3"/>
            </a:endParaRPr>
          </a:p>
        </p:txBody>
      </p:sp>
      <p:sp>
        <p:nvSpPr>
          <p:cNvPr id="9" name="AutoShape 16"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Lucida Grande"/>
              <a:ea typeface="ヒラギノ角ゴ Pro W3"/>
            </a:endParaRPr>
          </a:p>
        </p:txBody>
      </p:sp>
      <p:sp>
        <p:nvSpPr>
          <p:cNvPr id="13" name="Title 3"/>
          <p:cNvSpPr txBox="1">
            <a:spLocks/>
          </p:cNvSpPr>
          <p:nvPr/>
        </p:nvSpPr>
        <p:spPr>
          <a:xfrm>
            <a:off x="0" y="0"/>
            <a:ext cx="9144000" cy="148478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accent1">
                    <a:lumMod val="50000"/>
                  </a:schemeClr>
                </a:solidFill>
                <a:latin typeface="Calibri" pitchFamily="34" charset="0"/>
                <a:ea typeface="+mj-ea"/>
                <a:cs typeface="Calibri"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fontAlgn="auto">
              <a:spcBef>
                <a:spcPts val="0"/>
              </a:spcBef>
              <a:spcAft>
                <a:spcPts val="0"/>
              </a:spcAft>
              <a:defRPr/>
            </a:pPr>
            <a:r>
              <a:rPr lang="en-GB" dirty="0" smtClean="0">
                <a:solidFill>
                  <a:srgbClr val="0070C0"/>
                </a:solidFill>
                <a:ea typeface="ヒラギノ角ゴ Pro W3"/>
              </a:rPr>
              <a:t>Discovery of Gravitational Waves</a:t>
            </a:r>
            <a:endParaRPr lang="en-GB" dirty="0">
              <a:solidFill>
                <a:srgbClr val="0070C0"/>
              </a:solidFill>
              <a:ea typeface="ヒラギノ角ゴ Pro W3"/>
            </a:endParaRPr>
          </a:p>
        </p:txBody>
      </p:sp>
      <p:sp>
        <p:nvSpPr>
          <p:cNvPr id="15" name="Rectangle 14"/>
          <p:cNvSpPr/>
          <p:nvPr/>
        </p:nvSpPr>
        <p:spPr bwMode="auto">
          <a:xfrm>
            <a:off x="0" y="5301208"/>
            <a:ext cx="9144000" cy="1628800"/>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Lucida Grande" pitchFamily="84" charset="0"/>
              <a:ea typeface="ヒラギノ角ゴ Pro W3" pitchFamily="84" charset="-128"/>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1960" y="1268760"/>
            <a:ext cx="4295188" cy="2964476"/>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323528" y="5807005"/>
            <a:ext cx="3096344" cy="707886"/>
          </a:xfrm>
          <a:prstGeom prst="rect">
            <a:avLst/>
          </a:prstGeom>
          <a:solidFill>
            <a:schemeClr val="bg1"/>
          </a:solidFill>
        </p:spPr>
        <p:txBody>
          <a:bodyPr wrap="square" rtlCol="0">
            <a:spAutoFit/>
          </a:bodyPr>
          <a:lstStyle/>
          <a:p>
            <a:pPr algn="ctr"/>
            <a:r>
              <a:rPr lang="en-US" sz="2000" dirty="0" smtClean="0">
                <a:solidFill>
                  <a:srgbClr val="000000"/>
                </a:solidFill>
                <a:latin typeface="Calibri"/>
                <a:ea typeface="ヒラギノ角ゴ Pro W3"/>
                <a:cs typeface="Calibri"/>
              </a:rPr>
              <a:t>NSF Press Conference</a:t>
            </a:r>
          </a:p>
          <a:p>
            <a:pPr algn="ctr"/>
            <a:r>
              <a:rPr lang="en-US" sz="2000" dirty="0" smtClean="0">
                <a:solidFill>
                  <a:srgbClr val="000000"/>
                </a:solidFill>
                <a:latin typeface="Calibri"/>
                <a:ea typeface="ヒラギノ角ゴ Pro W3"/>
                <a:cs typeface="Calibri"/>
              </a:rPr>
              <a:t>Washington, February 11</a:t>
            </a:r>
            <a:r>
              <a:rPr lang="en-US" sz="2000" baseline="30000" dirty="0" smtClean="0">
                <a:solidFill>
                  <a:srgbClr val="000000"/>
                </a:solidFill>
                <a:latin typeface="Calibri"/>
                <a:ea typeface="ヒラギノ角ゴ Pro W3"/>
                <a:cs typeface="Calibri"/>
              </a:rPr>
              <a:t>th</a:t>
            </a:r>
            <a:endParaRPr lang="en-US" sz="2000" dirty="0">
              <a:solidFill>
                <a:srgbClr val="000000"/>
              </a:solidFill>
              <a:latin typeface="Calibri"/>
              <a:ea typeface="ヒラギノ角ゴ Pro W3"/>
              <a:cs typeface="Calibri"/>
            </a:endParaRP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544" y="3140968"/>
            <a:ext cx="3310605" cy="2376264"/>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552" y="1340768"/>
            <a:ext cx="3744416" cy="1872208"/>
          </a:xfrm>
          <a:prstGeom prst="rect">
            <a:avLst/>
          </a:prstGeom>
          <a:ln>
            <a:noFill/>
          </a:ln>
          <a:effectLst>
            <a:outerShdw blurRad="292100" dist="139700" dir="2700000" algn="tl" rotWithShape="0">
              <a:srgbClr val="333333">
                <a:alpha val="65000"/>
              </a:srgbClr>
            </a:outerShdw>
          </a:effectLst>
        </p:spPr>
      </p:pic>
      <p:pic>
        <p:nvPicPr>
          <p:cNvPr id="18" name="Picture 3" descr="cc2556de-e304-4603-870e-dc3110e17132@fed"/>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rot="5400000">
            <a:off x="3722815" y="3774130"/>
            <a:ext cx="1949767" cy="2267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mediaassets.caltech.edu/site_images/219-img_1181-1000w.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24805"/>
          <a:stretch/>
        </p:blipFill>
        <p:spPr bwMode="auto">
          <a:xfrm>
            <a:off x="5796136" y="4149080"/>
            <a:ext cx="3060150" cy="2448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2843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271" y="2557182"/>
            <a:ext cx="3076617" cy="2989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20072" y="2390365"/>
            <a:ext cx="3435001" cy="248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urved Connector 5"/>
          <p:cNvCxnSpPr/>
          <p:nvPr/>
        </p:nvCxnSpPr>
        <p:spPr>
          <a:xfrm>
            <a:off x="2025579" y="3630541"/>
            <a:ext cx="4706661" cy="287677"/>
          </a:xfrm>
          <a:prstGeom prst="curvedConnector3">
            <a:avLst>
              <a:gd name="adj1" fmla="val 50000"/>
            </a:avLst>
          </a:prstGeom>
          <a:ln w="38100">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87271" y="5538718"/>
            <a:ext cx="3076617" cy="338554"/>
          </a:xfrm>
          <a:prstGeom prst="rect">
            <a:avLst/>
          </a:prstGeom>
          <a:noFill/>
        </p:spPr>
        <p:txBody>
          <a:bodyPr wrap="square" rtlCol="0">
            <a:spAutoFit/>
          </a:bodyPr>
          <a:lstStyle/>
          <a:p>
            <a:r>
              <a:rPr lang="en-GB" sz="1600" dirty="0" smtClean="0">
                <a:solidFill>
                  <a:schemeClr val="bg2">
                    <a:lumMod val="75000"/>
                  </a:schemeClr>
                </a:solidFill>
                <a:latin typeface="Calibri" panose="020F0502020204030204" pitchFamily="34" charset="0"/>
                <a:cs typeface="Calibri" panose="020F0502020204030204" pitchFamily="34" charset="0"/>
              </a:rPr>
              <a:t>Invariant mass of two photons</a:t>
            </a:r>
            <a:endParaRPr lang="en-GB" dirty="0">
              <a:solidFill>
                <a:schemeClr val="bg2">
                  <a:lumMod val="75000"/>
                </a:schemeClr>
              </a:solidFill>
              <a:latin typeface="Calibri" panose="020F0502020204030204" pitchFamily="34" charset="0"/>
              <a:cs typeface="Calibri" panose="020F0502020204030204" pitchFamily="34" charset="0"/>
            </a:endParaRPr>
          </a:p>
        </p:txBody>
      </p:sp>
      <p:sp>
        <p:nvSpPr>
          <p:cNvPr id="9" name="TextBox 8"/>
          <p:cNvSpPr txBox="1"/>
          <p:nvPr/>
        </p:nvSpPr>
        <p:spPr>
          <a:xfrm>
            <a:off x="5508104" y="4869160"/>
            <a:ext cx="3146969" cy="584775"/>
          </a:xfrm>
          <a:prstGeom prst="rect">
            <a:avLst/>
          </a:prstGeom>
          <a:noFill/>
        </p:spPr>
        <p:txBody>
          <a:bodyPr wrap="square" rtlCol="0">
            <a:spAutoFit/>
          </a:bodyPr>
          <a:lstStyle/>
          <a:p>
            <a:r>
              <a:rPr lang="en-GB" sz="1600" dirty="0" smtClean="0">
                <a:solidFill>
                  <a:schemeClr val="bg2">
                    <a:lumMod val="75000"/>
                  </a:schemeClr>
                </a:solidFill>
                <a:latin typeface="Calibri" panose="020F0502020204030204" pitchFamily="34" charset="0"/>
                <a:cs typeface="Calibri" panose="020F0502020204030204" pitchFamily="34" charset="0"/>
              </a:rPr>
              <a:t>Observation may possibly be explained by known backgrounds</a:t>
            </a:r>
            <a:endParaRPr lang="en-GB" dirty="0">
              <a:solidFill>
                <a:schemeClr val="bg2">
                  <a:lumMod val="75000"/>
                </a:schemeClr>
              </a:solidFill>
              <a:latin typeface="Calibri" panose="020F0502020204030204" pitchFamily="34" charset="0"/>
              <a:cs typeface="Calibri" panose="020F0502020204030204" pitchFamily="34" charset="0"/>
            </a:endParaRPr>
          </a:p>
        </p:txBody>
      </p:sp>
      <p:sp>
        <p:nvSpPr>
          <p:cNvPr id="7" name="TextBox 6"/>
          <p:cNvSpPr txBox="1"/>
          <p:nvPr/>
        </p:nvSpPr>
        <p:spPr>
          <a:xfrm>
            <a:off x="539552" y="912783"/>
            <a:ext cx="4164211" cy="1508105"/>
          </a:xfrm>
          <a:prstGeom prst="rect">
            <a:avLst/>
          </a:prstGeom>
          <a:noFill/>
        </p:spPr>
        <p:txBody>
          <a:bodyPr wrap="square" rtlCol="0">
            <a:spAutoFit/>
          </a:bodyPr>
          <a:lstStyle/>
          <a:p>
            <a:pPr>
              <a:spcAft>
                <a:spcPts val="600"/>
              </a:spcAft>
            </a:pPr>
            <a:r>
              <a:rPr lang="en-GB" sz="2200" b="1" dirty="0" smtClean="0">
                <a:solidFill>
                  <a:srgbClr val="006699"/>
                </a:solidFill>
                <a:latin typeface="Calibri" panose="020F0502020204030204" pitchFamily="34" charset="0"/>
                <a:cs typeface="Calibri" panose="020F0502020204030204" pitchFamily="34" charset="0"/>
              </a:rPr>
              <a:t>ATLAS</a:t>
            </a:r>
          </a:p>
          <a:p>
            <a:pPr marL="342900" indent="-342900">
              <a:spcAft>
                <a:spcPts val="600"/>
              </a:spcAft>
              <a:buFont typeface="Arial" panose="020B0604020202020204" pitchFamily="34" charset="0"/>
              <a:buChar char="•"/>
            </a:pPr>
            <a:r>
              <a:rPr lang="en-GB" sz="2000" dirty="0" err="1" smtClean="0">
                <a:solidFill>
                  <a:schemeClr val="tx1">
                    <a:lumMod val="85000"/>
                    <a:lumOff val="15000"/>
                  </a:schemeClr>
                </a:solidFill>
                <a:latin typeface="Symbol" charset="2"/>
                <a:cs typeface="Symbol" charset="2"/>
              </a:rPr>
              <a:t>gg</a:t>
            </a:r>
            <a:r>
              <a:rPr lang="en-GB" sz="2000" dirty="0" smtClean="0">
                <a:solidFill>
                  <a:schemeClr val="tx1">
                    <a:lumMod val="85000"/>
                    <a:lumOff val="15000"/>
                  </a:schemeClr>
                </a:solidFill>
                <a:latin typeface="Calibri" panose="020F0502020204030204" pitchFamily="34" charset="0"/>
                <a:cs typeface="Calibri" panose="020F0502020204030204" pitchFamily="34" charset="0"/>
              </a:rPr>
              <a:t> resonance at 750 GeV ?</a:t>
            </a:r>
          </a:p>
          <a:p>
            <a:pPr marL="342900" indent="-342900">
              <a:spcAft>
                <a:spcPts val="600"/>
              </a:spcAft>
              <a:buFont typeface="Arial" panose="020B0604020202020204" pitchFamily="34" charset="0"/>
              <a:buChar char="•"/>
            </a:pPr>
            <a:r>
              <a:rPr lang="en-GB" sz="2000" dirty="0" smtClean="0">
                <a:solidFill>
                  <a:schemeClr val="tx1">
                    <a:lumMod val="85000"/>
                    <a:lumOff val="15000"/>
                  </a:schemeClr>
                </a:solidFill>
                <a:latin typeface="Calibri" panose="020F0502020204030204" pitchFamily="34" charset="0"/>
                <a:cs typeface="Calibri" panose="020F0502020204030204" pitchFamily="34" charset="0"/>
              </a:rPr>
              <a:t>Allowing for ‘look-elsewhere effect’, significance ~2</a:t>
            </a:r>
            <a:r>
              <a:rPr lang="el-GR" sz="2000" dirty="0" smtClean="0">
                <a:solidFill>
                  <a:schemeClr val="tx1">
                    <a:lumMod val="85000"/>
                    <a:lumOff val="15000"/>
                  </a:schemeClr>
                </a:solidFill>
                <a:latin typeface="Calibri" panose="020F0502020204030204" pitchFamily="34" charset="0"/>
                <a:cs typeface="Calibri" panose="020F0502020204030204" pitchFamily="34" charset="0"/>
              </a:rPr>
              <a:t>σ</a:t>
            </a:r>
            <a:endParaRPr lang="en-GB" sz="20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0" name="TextBox 9"/>
          <p:cNvSpPr txBox="1"/>
          <p:nvPr/>
        </p:nvSpPr>
        <p:spPr>
          <a:xfrm>
            <a:off x="5545539" y="912783"/>
            <a:ext cx="3346941" cy="738664"/>
          </a:xfrm>
          <a:prstGeom prst="rect">
            <a:avLst/>
          </a:prstGeom>
          <a:noFill/>
        </p:spPr>
        <p:txBody>
          <a:bodyPr wrap="square" rtlCol="0">
            <a:spAutoFit/>
          </a:bodyPr>
          <a:lstStyle/>
          <a:p>
            <a:r>
              <a:rPr lang="en-GB" sz="2200" b="1" dirty="0" smtClean="0">
                <a:solidFill>
                  <a:srgbClr val="006699"/>
                </a:solidFill>
                <a:latin typeface="Calibri" panose="020F0502020204030204" pitchFamily="34" charset="0"/>
                <a:cs typeface="Calibri" panose="020F0502020204030204" pitchFamily="34" charset="0"/>
              </a:rPr>
              <a:t>CMS </a:t>
            </a:r>
          </a:p>
          <a:p>
            <a:pPr marL="342900" indent="-342900">
              <a:buFont typeface="Arial" panose="020B0604020202020204" pitchFamily="34" charset="0"/>
              <a:buChar char="•"/>
            </a:pPr>
            <a:r>
              <a:rPr lang="en-GB" sz="2000" dirty="0" smtClean="0">
                <a:solidFill>
                  <a:schemeClr val="tx1">
                    <a:lumMod val="85000"/>
                    <a:lumOff val="15000"/>
                  </a:schemeClr>
                </a:solidFill>
                <a:latin typeface="Calibri" panose="020F0502020204030204" pitchFamily="34" charset="0"/>
                <a:cs typeface="Calibri" panose="020F0502020204030204" pitchFamily="34" charset="0"/>
              </a:rPr>
              <a:t>hints at the same mass</a:t>
            </a:r>
            <a:endParaRPr lang="en-GB" sz="20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2" name="Title 1"/>
          <p:cNvSpPr>
            <a:spLocks noGrp="1"/>
          </p:cNvSpPr>
          <p:nvPr>
            <p:ph type="title"/>
          </p:nvPr>
        </p:nvSpPr>
        <p:spPr>
          <a:xfrm>
            <a:off x="0" y="-17463"/>
            <a:ext cx="9143999" cy="854175"/>
          </a:xfrm>
        </p:spPr>
        <p:txBody>
          <a:bodyPr/>
          <a:lstStyle/>
          <a:p>
            <a:pPr>
              <a:defRPr/>
            </a:pPr>
            <a:r>
              <a:rPr lang="en-GB" dirty="0" smtClean="0">
                <a:solidFill>
                  <a:srgbClr val="006699"/>
                </a:solidFill>
                <a:cs typeface="Calibri" panose="020F0502020204030204" pitchFamily="34" charset="0"/>
              </a:rPr>
              <a:t>Who knows</a:t>
            </a:r>
            <a:r>
              <a:rPr lang="is-IS" dirty="0" smtClean="0">
                <a:solidFill>
                  <a:srgbClr val="006699"/>
                </a:solidFill>
                <a:cs typeface="Calibri" panose="020F0502020204030204" pitchFamily="34" charset="0"/>
              </a:rPr>
              <a:t>… </a:t>
            </a:r>
            <a:endParaRPr lang="en-GB" dirty="0">
              <a:solidFill>
                <a:srgbClr val="006699"/>
              </a:solidFill>
              <a:cs typeface="Calibri" panose="020F0502020204030204" pitchFamily="34" charset="0"/>
            </a:endParaRPr>
          </a:p>
        </p:txBody>
      </p:sp>
    </p:spTree>
    <p:extLst>
      <p:ext uri="{BB962C8B-B14F-4D97-AF65-F5344CB8AC3E}">
        <p14:creationId xmlns:p14="http://schemas.microsoft.com/office/powerpoint/2010/main" val="298773089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4176464"/>
            <a:ext cx="9144000" cy="27089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sp>
        <p:nvSpPr>
          <p:cNvPr id="5" name="TextBox 4"/>
          <p:cNvSpPr txBox="1"/>
          <p:nvPr/>
        </p:nvSpPr>
        <p:spPr>
          <a:xfrm>
            <a:off x="395536" y="1075958"/>
            <a:ext cx="8208912" cy="4801314"/>
          </a:xfrm>
          <a:prstGeom prst="rect">
            <a:avLst/>
          </a:prstGeom>
          <a:noFill/>
        </p:spPr>
        <p:txBody>
          <a:bodyPr wrap="square" rtlCol="0">
            <a:spAutoFit/>
          </a:bodyPr>
          <a:lstStyle/>
          <a:p>
            <a:pPr marL="342900" indent="-342900">
              <a:buFont typeface="Arial" panose="020B0604020202020204" pitchFamily="34" charset="0"/>
              <a:buChar char="•"/>
            </a:pPr>
            <a:r>
              <a:rPr lang="en-GB" sz="2200" dirty="0" smtClean="0">
                <a:solidFill>
                  <a:prstClr val="black"/>
                </a:solidFill>
                <a:latin typeface="Calibri"/>
                <a:cs typeface="Calibri"/>
              </a:rPr>
              <a:t>STFC science continues to deliver incredible success </a:t>
            </a:r>
          </a:p>
          <a:p>
            <a:pPr marL="800100" lvl="1" indent="-342900">
              <a:buFont typeface="Arial" panose="020B0604020202020204" pitchFamily="34" charset="0"/>
              <a:buChar char="•"/>
            </a:pPr>
            <a:r>
              <a:rPr lang="en-GB" sz="2000" dirty="0" smtClean="0">
                <a:solidFill>
                  <a:srgbClr val="006699"/>
                </a:solidFill>
                <a:latin typeface="Calibri"/>
                <a:cs typeface="Calibri"/>
              </a:rPr>
              <a:t>Gravitational waves and Nobel Prize for Neutrino Oscillations </a:t>
            </a:r>
          </a:p>
          <a:p>
            <a:pPr marL="800100" lvl="1" indent="-342900">
              <a:buFont typeface="Arial" panose="020B0604020202020204" pitchFamily="34" charset="0"/>
              <a:buChar char="•"/>
            </a:pPr>
            <a:r>
              <a:rPr lang="en-GB" sz="2000" dirty="0" smtClean="0">
                <a:solidFill>
                  <a:srgbClr val="006699"/>
                </a:solidFill>
                <a:latin typeface="Calibri"/>
                <a:cs typeface="Calibri"/>
              </a:rPr>
              <a:t>‘Exceptional intrinsic value’ – Select Committee visit to CERN</a:t>
            </a:r>
          </a:p>
          <a:p>
            <a:pPr marL="800100" lvl="1" indent="-342900">
              <a:buFont typeface="Arial" panose="020B0604020202020204" pitchFamily="34" charset="0"/>
              <a:buChar char="•"/>
            </a:pPr>
            <a:r>
              <a:rPr lang="en-GB" sz="2000" dirty="0" smtClean="0">
                <a:solidFill>
                  <a:srgbClr val="006699"/>
                </a:solidFill>
                <a:latin typeface="Calibri"/>
                <a:cs typeface="Calibri"/>
              </a:rPr>
              <a:t>And the promise of future excitement  . . </a:t>
            </a:r>
            <a:r>
              <a:rPr lang="en-GB" sz="2200" dirty="0" smtClean="0">
                <a:solidFill>
                  <a:srgbClr val="006699"/>
                </a:solidFill>
                <a:latin typeface="Calibri"/>
                <a:cs typeface="Calibri"/>
              </a:rPr>
              <a:t>. </a:t>
            </a:r>
          </a:p>
          <a:p>
            <a:pPr marL="800100" lvl="1" indent="-342900"/>
            <a:endParaRPr lang="en-GB" sz="800" dirty="0" smtClean="0">
              <a:solidFill>
                <a:srgbClr val="006699"/>
              </a:solidFill>
              <a:latin typeface="Calibri"/>
              <a:cs typeface="Calibri" panose="020F0502020204030204" pitchFamily="34" charset="0"/>
            </a:endParaRPr>
          </a:p>
          <a:p>
            <a:pPr marL="342900" indent="-342900"/>
            <a:r>
              <a:rPr lang="is-IS" sz="2200" dirty="0" smtClean="0">
                <a:latin typeface="Calibri" panose="020F0502020204030204" pitchFamily="34" charset="0"/>
                <a:cs typeface="Calibri" panose="020F0502020204030204" pitchFamily="34" charset="0"/>
              </a:rPr>
              <a:t>… </a:t>
            </a:r>
            <a:r>
              <a:rPr lang="is-IS" sz="2200" dirty="0" smtClean="0">
                <a:solidFill>
                  <a:prstClr val="black"/>
                </a:solidFill>
                <a:latin typeface="Calibri"/>
                <a:cs typeface="Calibri"/>
              </a:rPr>
              <a:t>a</a:t>
            </a:r>
            <a:r>
              <a:rPr lang="en-GB" sz="2200" dirty="0" err="1" smtClean="0">
                <a:solidFill>
                  <a:prstClr val="black"/>
                </a:solidFill>
                <a:latin typeface="Calibri"/>
                <a:cs typeface="Calibri"/>
              </a:rPr>
              <a:t>nd</a:t>
            </a:r>
            <a:r>
              <a:rPr lang="en-GB" sz="2200" dirty="0" smtClean="0">
                <a:solidFill>
                  <a:prstClr val="black"/>
                </a:solidFill>
                <a:latin typeface="Calibri"/>
                <a:cs typeface="Calibri"/>
              </a:rPr>
              <a:t> great impact too</a:t>
            </a:r>
          </a:p>
          <a:p>
            <a:pPr marL="800100" lvl="1" indent="-342900">
              <a:buFont typeface="Arial" panose="020B0604020202020204" pitchFamily="34" charset="0"/>
              <a:buChar char="•"/>
            </a:pPr>
            <a:r>
              <a:rPr lang="en-GB" sz="2000" dirty="0" smtClean="0">
                <a:solidFill>
                  <a:srgbClr val="006699"/>
                </a:solidFill>
                <a:latin typeface="Calibri"/>
                <a:cs typeface="Calibri"/>
              </a:rPr>
              <a:t>New cancer </a:t>
            </a:r>
            <a:r>
              <a:rPr lang="en-GB" sz="2000" dirty="0">
                <a:solidFill>
                  <a:srgbClr val="006699"/>
                </a:solidFill>
                <a:latin typeface="Calibri"/>
                <a:cs typeface="Calibri"/>
              </a:rPr>
              <a:t>treatments</a:t>
            </a:r>
          </a:p>
          <a:p>
            <a:pPr marL="800100" lvl="1" indent="-342900">
              <a:buFont typeface="Arial" panose="020B0604020202020204" pitchFamily="34" charset="0"/>
              <a:buChar char="•"/>
            </a:pPr>
            <a:r>
              <a:rPr lang="en-GB" sz="2000" dirty="0">
                <a:solidFill>
                  <a:srgbClr val="006699"/>
                </a:solidFill>
                <a:latin typeface="Calibri"/>
                <a:cs typeface="Calibri"/>
              </a:rPr>
              <a:t>Environmental breakthroughs </a:t>
            </a:r>
          </a:p>
          <a:p>
            <a:pPr marL="800100" lvl="1" indent="-342900">
              <a:buFont typeface="Arial" panose="020B0604020202020204" pitchFamily="34" charset="0"/>
              <a:buChar char="•"/>
            </a:pPr>
            <a:r>
              <a:rPr lang="en-GB" sz="2000" dirty="0">
                <a:solidFill>
                  <a:srgbClr val="006699"/>
                </a:solidFill>
                <a:latin typeface="Calibri"/>
                <a:cs typeface="Calibri"/>
              </a:rPr>
              <a:t>Inspiring hundreds of thousands of young </a:t>
            </a:r>
            <a:r>
              <a:rPr lang="en-GB" sz="2000" dirty="0" smtClean="0">
                <a:solidFill>
                  <a:srgbClr val="006699"/>
                </a:solidFill>
                <a:latin typeface="Calibri"/>
                <a:cs typeface="Calibri"/>
              </a:rPr>
              <a:t>people</a:t>
            </a:r>
          </a:p>
          <a:p>
            <a:pPr marL="342900" lvl="0" indent="-342900">
              <a:buFont typeface="Arial" panose="020B0604020202020204" pitchFamily="34" charset="0"/>
              <a:buChar char="•"/>
            </a:pPr>
            <a:endParaRPr lang="en-GB" sz="800" dirty="0" smtClean="0">
              <a:solidFill>
                <a:prstClr val="black"/>
              </a:solidFill>
              <a:latin typeface="Calibri"/>
              <a:cs typeface="Calibri"/>
            </a:endParaRPr>
          </a:p>
          <a:p>
            <a:pPr marL="342900" lvl="0" indent="-342900">
              <a:buFont typeface="Arial" panose="020B0604020202020204" pitchFamily="34" charset="0"/>
              <a:buChar char="•"/>
            </a:pPr>
            <a:r>
              <a:rPr lang="en-GB" sz="2200" dirty="0" smtClean="0">
                <a:solidFill>
                  <a:prstClr val="black"/>
                </a:solidFill>
                <a:latin typeface="Calibri"/>
                <a:cs typeface="Calibri"/>
              </a:rPr>
              <a:t>We should celebrate that success, but time is short, so I will focus today on two issues:</a:t>
            </a:r>
          </a:p>
          <a:p>
            <a:pPr marL="800100" lvl="1" indent="-342900">
              <a:buFont typeface="Arial" panose="020B0604020202020204" pitchFamily="34" charset="0"/>
              <a:buChar char="•"/>
            </a:pPr>
            <a:r>
              <a:rPr lang="en-GB" sz="2000" dirty="0" smtClean="0">
                <a:solidFill>
                  <a:srgbClr val="006699"/>
                </a:solidFill>
                <a:latin typeface="Calibri"/>
                <a:cs typeface="Calibri"/>
              </a:rPr>
              <a:t>The implications of the Comprehensive Spending Review </a:t>
            </a:r>
            <a:r>
              <a:rPr lang="en-GB" sz="2000" dirty="0">
                <a:solidFill>
                  <a:srgbClr val="006699"/>
                </a:solidFill>
                <a:latin typeface="Calibri"/>
                <a:cs typeface="Calibri"/>
              </a:rPr>
              <a:t>implications and what we </a:t>
            </a:r>
            <a:r>
              <a:rPr lang="en-GB" sz="2000" dirty="0" smtClean="0">
                <a:solidFill>
                  <a:srgbClr val="006699"/>
                </a:solidFill>
                <a:latin typeface="Calibri"/>
                <a:cs typeface="Calibri"/>
              </a:rPr>
              <a:t>need to do together as a result</a:t>
            </a:r>
            <a:endParaRPr lang="en-GB" sz="2000" dirty="0">
              <a:solidFill>
                <a:srgbClr val="006699"/>
              </a:solidFill>
              <a:latin typeface="Calibri"/>
              <a:cs typeface="Calibri"/>
            </a:endParaRPr>
          </a:p>
          <a:p>
            <a:pPr marL="800100" lvl="1" indent="-342900">
              <a:buFont typeface="Arial" panose="020B0604020202020204" pitchFamily="34" charset="0"/>
              <a:buChar char="•"/>
            </a:pPr>
            <a:r>
              <a:rPr lang="en-GB" sz="2000" dirty="0">
                <a:solidFill>
                  <a:srgbClr val="006699"/>
                </a:solidFill>
                <a:latin typeface="Calibri"/>
                <a:cs typeface="Calibri"/>
              </a:rPr>
              <a:t>Nurse Review and </a:t>
            </a:r>
            <a:r>
              <a:rPr lang="en-GB" sz="2000" dirty="0" smtClean="0">
                <a:solidFill>
                  <a:srgbClr val="006699"/>
                </a:solidFill>
                <a:latin typeface="Calibri"/>
                <a:cs typeface="Calibri"/>
              </a:rPr>
              <a:t>what you </a:t>
            </a:r>
            <a:r>
              <a:rPr lang="en-GB" sz="2000" dirty="0">
                <a:solidFill>
                  <a:srgbClr val="006699"/>
                </a:solidFill>
                <a:latin typeface="Calibri"/>
                <a:cs typeface="Calibri"/>
              </a:rPr>
              <a:t>as a community </a:t>
            </a:r>
            <a:r>
              <a:rPr lang="en-GB" sz="2000" dirty="0" smtClean="0">
                <a:solidFill>
                  <a:srgbClr val="006699"/>
                </a:solidFill>
                <a:latin typeface="Calibri"/>
                <a:cs typeface="Calibri"/>
              </a:rPr>
              <a:t>can do</a:t>
            </a:r>
            <a:endParaRPr lang="en-GB" sz="2000" dirty="0">
              <a:solidFill>
                <a:srgbClr val="006699"/>
              </a:solidFill>
              <a:latin typeface="Calibri"/>
              <a:cs typeface="Calibri"/>
            </a:endParaRPr>
          </a:p>
          <a:p>
            <a:pPr marL="342900" lvl="0" indent="-3429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p:txBody>
      </p:sp>
      <p:sp>
        <p:nvSpPr>
          <p:cNvPr id="8" name="Title 2"/>
          <p:cNvSpPr txBox="1">
            <a:spLocks/>
          </p:cNvSpPr>
          <p:nvPr/>
        </p:nvSpPr>
        <p:spPr bwMode="auto">
          <a:xfrm>
            <a:off x="0" y="44625"/>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indent="-539750" algn="ctr" eaLnBrk="0" fontAlgn="base" hangingPunct="0">
              <a:spcBef>
                <a:spcPct val="0"/>
              </a:spcBef>
              <a:spcAft>
                <a:spcPct val="0"/>
              </a:spcAft>
              <a:defRPr/>
            </a:pPr>
            <a:endParaRPr lang="en-GB" sz="4400" b="1" dirty="0">
              <a:solidFill>
                <a:srgbClr val="006699"/>
              </a:solidFill>
              <a:latin typeface="Calibri"/>
              <a:ea typeface="ヒラギノ角ゴ Pro W3"/>
              <a:cs typeface="Calibri"/>
            </a:endParaRPr>
          </a:p>
        </p:txBody>
      </p:sp>
      <p:sp>
        <p:nvSpPr>
          <p:cNvPr id="13" name="Title 2"/>
          <p:cNvSpPr txBox="1">
            <a:spLocks/>
          </p:cNvSpPr>
          <p:nvPr/>
        </p:nvSpPr>
        <p:spPr bwMode="auto">
          <a:xfrm>
            <a:off x="-36512" y="44624"/>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indent="-539750" algn="ctr" eaLnBrk="0" fontAlgn="base" hangingPunct="0">
              <a:spcBef>
                <a:spcPct val="0"/>
              </a:spcBef>
              <a:spcAft>
                <a:spcPct val="0"/>
              </a:spcAft>
              <a:defRPr/>
            </a:pPr>
            <a:r>
              <a:rPr lang="en-GB" sz="4400" b="1" dirty="0" smtClean="0">
                <a:solidFill>
                  <a:srgbClr val="006699"/>
                </a:solidFill>
                <a:latin typeface="Calibri"/>
                <a:ea typeface="ヒラギノ角ゴ Pro W3"/>
                <a:cs typeface="Calibri"/>
              </a:rPr>
              <a:t>Welcome</a:t>
            </a:r>
            <a:endParaRPr lang="en-GB" sz="4400" b="1" dirty="0">
              <a:solidFill>
                <a:srgbClr val="006699"/>
              </a:solidFill>
              <a:latin typeface="Calibri"/>
              <a:ea typeface="ヒラギノ角ゴ Pro W3"/>
              <a:cs typeface="Calibri"/>
            </a:endParaRPr>
          </a:p>
        </p:txBody>
      </p:sp>
    </p:spTree>
    <p:extLst>
      <p:ext uri="{BB962C8B-B14F-4D97-AF65-F5344CB8AC3E}">
        <p14:creationId xmlns:p14="http://schemas.microsoft.com/office/powerpoint/2010/main" val="1384899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1390704"/>
            <a:ext cx="8064896" cy="3262432"/>
          </a:xfrm>
          <a:prstGeom prst="rect">
            <a:avLst/>
          </a:prstGeom>
          <a:noFill/>
        </p:spPr>
        <p:txBody>
          <a:bodyPr wrap="square" rtlCol="0">
            <a:spAutoFit/>
          </a:bodyPr>
          <a:lstStyle/>
          <a:p>
            <a:r>
              <a:rPr lang="en-GB" sz="2200" b="1" dirty="0">
                <a:latin typeface="Calibri" panose="020F0502020204030204" pitchFamily="34" charset="0"/>
                <a:cs typeface="Calibri" panose="020F0502020204030204" pitchFamily="34" charset="0"/>
              </a:rPr>
              <a:t>May 2015</a:t>
            </a:r>
            <a:r>
              <a:rPr lang="en-GB" sz="2200" dirty="0">
                <a:latin typeface="Calibri" panose="020F0502020204030204" pitchFamily="34" charset="0"/>
                <a:cs typeface="Calibri" panose="020F0502020204030204" pitchFamily="34" charset="0"/>
              </a:rPr>
              <a:t> </a:t>
            </a:r>
          </a:p>
          <a:p>
            <a:pPr marL="342900" lvl="0" indent="-342900">
              <a:buFont typeface="Arial" panose="020B0604020202020204" pitchFamily="34" charset="0"/>
              <a:buChar char="•"/>
            </a:pPr>
            <a:r>
              <a:rPr lang="en-GB" sz="2200" dirty="0" smtClean="0">
                <a:solidFill>
                  <a:prstClr val="black"/>
                </a:solidFill>
                <a:latin typeface="Calibri"/>
                <a:cs typeface="Calibri"/>
              </a:rPr>
              <a:t>Research </a:t>
            </a:r>
            <a:r>
              <a:rPr lang="en-GB" sz="2200" dirty="0">
                <a:solidFill>
                  <a:prstClr val="black"/>
                </a:solidFill>
                <a:latin typeface="Calibri"/>
                <a:cs typeface="Calibri"/>
              </a:rPr>
              <a:t>Councils </a:t>
            </a:r>
            <a:r>
              <a:rPr lang="en-GB" sz="2200" dirty="0" smtClean="0">
                <a:solidFill>
                  <a:prstClr val="black"/>
                </a:solidFill>
                <a:latin typeface="Calibri"/>
                <a:cs typeface="Calibri"/>
              </a:rPr>
              <a:t>asked to describe the impact </a:t>
            </a:r>
            <a:r>
              <a:rPr lang="en-GB" sz="2200" dirty="0">
                <a:solidFill>
                  <a:prstClr val="black"/>
                </a:solidFill>
                <a:latin typeface="Calibri"/>
                <a:cs typeface="Calibri"/>
              </a:rPr>
              <a:t>of potential </a:t>
            </a:r>
            <a:r>
              <a:rPr lang="en-GB" sz="2200" dirty="0" smtClean="0">
                <a:solidFill>
                  <a:prstClr val="black"/>
                </a:solidFill>
                <a:latin typeface="Calibri"/>
                <a:cs typeface="Calibri"/>
              </a:rPr>
              <a:t>scenarios</a:t>
            </a:r>
            <a:endParaRPr lang="en-GB" sz="2200" dirty="0">
              <a:solidFill>
                <a:prstClr val="black"/>
              </a:solidFill>
              <a:latin typeface="Calibri"/>
              <a:cs typeface="Calibri"/>
            </a:endParaRPr>
          </a:p>
          <a:p>
            <a:pPr marL="800100" lvl="1" indent="-342900">
              <a:buFont typeface="Arial" panose="020B0604020202020204" pitchFamily="34" charset="0"/>
              <a:buChar char="•"/>
            </a:pPr>
            <a:r>
              <a:rPr lang="en-GB" sz="2000" dirty="0" smtClean="0">
                <a:solidFill>
                  <a:srgbClr val="006699"/>
                </a:solidFill>
                <a:latin typeface="Calibri"/>
                <a:cs typeface="Calibri"/>
              </a:rPr>
              <a:t>+20</a:t>
            </a:r>
            <a:r>
              <a:rPr lang="en-GB" sz="2000" dirty="0">
                <a:solidFill>
                  <a:srgbClr val="006699"/>
                </a:solidFill>
                <a:latin typeface="Calibri"/>
                <a:cs typeface="Calibri"/>
              </a:rPr>
              <a:t>% /  </a:t>
            </a:r>
            <a:r>
              <a:rPr lang="en-GB" sz="2000" dirty="0" smtClean="0">
                <a:solidFill>
                  <a:srgbClr val="006699"/>
                </a:solidFill>
                <a:latin typeface="Calibri"/>
                <a:cs typeface="Calibri"/>
              </a:rPr>
              <a:t>flat + inflation / flat / -25</a:t>
            </a:r>
            <a:r>
              <a:rPr lang="en-GB" sz="2000" dirty="0">
                <a:solidFill>
                  <a:srgbClr val="006699"/>
                </a:solidFill>
                <a:latin typeface="Calibri"/>
                <a:cs typeface="Calibri"/>
              </a:rPr>
              <a:t>%</a:t>
            </a:r>
          </a:p>
          <a:p>
            <a:pPr marL="800100" lvl="1" indent="-342900">
              <a:buFont typeface="Arial" panose="020B0604020202020204" pitchFamily="34" charset="0"/>
              <a:buChar char="•"/>
            </a:pPr>
            <a:r>
              <a:rPr lang="en-GB" sz="2000" dirty="0">
                <a:solidFill>
                  <a:srgbClr val="006699"/>
                </a:solidFill>
                <a:latin typeface="Calibri"/>
                <a:cs typeface="Calibri"/>
              </a:rPr>
              <a:t>RCs also asked to highlight untapped demand and strategic priorities </a:t>
            </a:r>
            <a:endParaRPr lang="en-GB" sz="2000" dirty="0" smtClean="0">
              <a:solidFill>
                <a:srgbClr val="006699"/>
              </a:solidFill>
              <a:latin typeface="Calibri"/>
              <a:cs typeface="Calibri"/>
            </a:endParaRPr>
          </a:p>
          <a:p>
            <a:endParaRPr lang="en-GB" sz="800" b="1" dirty="0" smtClean="0">
              <a:latin typeface="Calibri" panose="020F0502020204030204" pitchFamily="34" charset="0"/>
              <a:cs typeface="Calibri" panose="020F0502020204030204" pitchFamily="34" charset="0"/>
            </a:endParaRPr>
          </a:p>
          <a:p>
            <a:r>
              <a:rPr lang="en-GB" sz="2200" b="1" dirty="0" smtClean="0">
                <a:latin typeface="Calibri" panose="020F0502020204030204" pitchFamily="34" charset="0"/>
                <a:cs typeface="Calibri" panose="020F0502020204030204" pitchFamily="34" charset="0"/>
              </a:rPr>
              <a:t>July - September 2015</a:t>
            </a:r>
          </a:p>
          <a:p>
            <a:pPr marL="342900" indent="-342900">
              <a:buFont typeface="Arial" panose="020B0604020202020204" pitchFamily="34" charset="0"/>
              <a:buChar char="•"/>
            </a:pPr>
            <a:r>
              <a:rPr lang="en-GB" sz="2200" dirty="0" smtClean="0">
                <a:solidFill>
                  <a:prstClr val="black"/>
                </a:solidFill>
                <a:latin typeface="Calibri"/>
                <a:cs typeface="Calibri"/>
              </a:rPr>
              <a:t>Asked to describe the impact of a refined range of scenarios</a:t>
            </a:r>
          </a:p>
          <a:p>
            <a:pPr marL="800100" lvl="1" indent="-342900">
              <a:buFont typeface="Arial" panose="020B0604020202020204" pitchFamily="34" charset="0"/>
              <a:buChar char="•"/>
            </a:pPr>
            <a:r>
              <a:rPr lang="en-GB" sz="2000" dirty="0" smtClean="0">
                <a:solidFill>
                  <a:srgbClr val="006699"/>
                </a:solidFill>
                <a:latin typeface="Calibri"/>
                <a:cs typeface="Calibri"/>
              </a:rPr>
              <a:t>-25</a:t>
            </a:r>
            <a:r>
              <a:rPr lang="en-GB" sz="2000" dirty="0">
                <a:solidFill>
                  <a:srgbClr val="006699"/>
                </a:solidFill>
                <a:latin typeface="Calibri"/>
                <a:cs typeface="Calibri"/>
              </a:rPr>
              <a:t>% / </a:t>
            </a:r>
            <a:r>
              <a:rPr lang="en-GB" sz="2000" dirty="0" smtClean="0">
                <a:solidFill>
                  <a:srgbClr val="006699"/>
                </a:solidFill>
                <a:latin typeface="Calibri"/>
                <a:cs typeface="Calibri"/>
              </a:rPr>
              <a:t>-10</a:t>
            </a:r>
            <a:r>
              <a:rPr lang="en-GB" sz="2000" dirty="0">
                <a:solidFill>
                  <a:srgbClr val="006699"/>
                </a:solidFill>
                <a:latin typeface="Calibri"/>
                <a:cs typeface="Calibri"/>
              </a:rPr>
              <a:t>% / </a:t>
            </a:r>
            <a:r>
              <a:rPr lang="en-GB" sz="2000" dirty="0" smtClean="0">
                <a:solidFill>
                  <a:srgbClr val="006699"/>
                </a:solidFill>
                <a:latin typeface="Calibri"/>
                <a:cs typeface="Calibri"/>
              </a:rPr>
              <a:t>-5</a:t>
            </a:r>
            <a:r>
              <a:rPr lang="en-GB" sz="2000" dirty="0">
                <a:solidFill>
                  <a:srgbClr val="006699"/>
                </a:solidFill>
                <a:latin typeface="Calibri"/>
                <a:cs typeface="Calibri"/>
              </a:rPr>
              <a:t>% / </a:t>
            </a:r>
            <a:r>
              <a:rPr lang="en-GB" sz="2000" dirty="0" smtClean="0">
                <a:solidFill>
                  <a:srgbClr val="006699"/>
                </a:solidFill>
                <a:latin typeface="Calibri"/>
                <a:cs typeface="Calibri"/>
              </a:rPr>
              <a:t>flat / flat + inflation  </a:t>
            </a:r>
            <a:endParaRPr lang="en-GB" sz="2000" dirty="0">
              <a:solidFill>
                <a:srgbClr val="006699"/>
              </a:solidFill>
              <a:latin typeface="Calibri"/>
              <a:cs typeface="Calibri"/>
            </a:endParaRPr>
          </a:p>
          <a:p>
            <a:pPr marL="800100" lvl="1" indent="-342900">
              <a:buFont typeface="Arial" panose="020B0604020202020204" pitchFamily="34" charset="0"/>
              <a:buChar char="•"/>
            </a:pPr>
            <a:r>
              <a:rPr lang="en-GB" sz="2000" dirty="0" smtClean="0">
                <a:solidFill>
                  <a:srgbClr val="006699"/>
                </a:solidFill>
                <a:latin typeface="Calibri"/>
                <a:cs typeface="Calibri"/>
              </a:rPr>
              <a:t>External revenue sources, ODA, security and defence alignment etc</a:t>
            </a:r>
          </a:p>
          <a:p>
            <a:pPr marL="0" lvl="1" indent="-342900"/>
            <a:endParaRPr lang="en-GB" sz="800" b="1" dirty="0" smtClean="0">
              <a:latin typeface="Calibri" panose="020F0502020204030204" pitchFamily="34" charset="0"/>
              <a:cs typeface="Calibri" panose="020F0502020204030204" pitchFamily="34" charset="0"/>
            </a:endParaRPr>
          </a:p>
        </p:txBody>
      </p:sp>
      <p:sp>
        <p:nvSpPr>
          <p:cNvPr id="6" name="Title 2"/>
          <p:cNvSpPr txBox="1">
            <a:spLocks/>
          </p:cNvSpPr>
          <p:nvPr/>
        </p:nvSpPr>
        <p:spPr bwMode="auto">
          <a:xfrm>
            <a:off x="0" y="454601"/>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indent="-539750" algn="ctr" eaLnBrk="0" fontAlgn="base" hangingPunct="0">
              <a:spcBef>
                <a:spcPct val="0"/>
              </a:spcBef>
              <a:spcAft>
                <a:spcPct val="0"/>
              </a:spcAft>
              <a:defRPr/>
            </a:pPr>
            <a:r>
              <a:rPr lang="en-GB" sz="4400" b="1" dirty="0" smtClean="0">
                <a:solidFill>
                  <a:srgbClr val="006699"/>
                </a:solidFill>
                <a:latin typeface="Calibri"/>
                <a:ea typeface="ヒラギノ角ゴ Pro W3"/>
                <a:cs typeface="Calibri"/>
              </a:rPr>
              <a:t>Comprehensive Spending Review</a:t>
            </a:r>
            <a:endParaRPr lang="en-GB" sz="4400" b="1" dirty="0">
              <a:solidFill>
                <a:srgbClr val="006699"/>
              </a:solidFill>
              <a:latin typeface="Calibri"/>
              <a:ea typeface="ヒラギノ角ゴ Pro W3"/>
              <a:cs typeface="Calibri"/>
            </a:endParaRPr>
          </a:p>
        </p:txBody>
      </p:sp>
    </p:spTree>
    <p:extLst>
      <p:ext uri="{BB962C8B-B14F-4D97-AF65-F5344CB8AC3E}">
        <p14:creationId xmlns:p14="http://schemas.microsoft.com/office/powerpoint/2010/main" val="2884027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295469"/>
            <a:ext cx="5256584" cy="3046988"/>
          </a:xfrm>
          <a:prstGeom prst="rect">
            <a:avLst/>
          </a:prstGeom>
          <a:noFill/>
        </p:spPr>
        <p:txBody>
          <a:bodyPr wrap="square" rtlCol="0">
            <a:spAutoFit/>
          </a:bodyPr>
          <a:lstStyle/>
          <a:p>
            <a:pPr eaLnBrk="0" hangingPunct="0"/>
            <a:r>
              <a:rPr lang="en-GB" sz="2400" dirty="0" smtClean="0">
                <a:solidFill>
                  <a:prstClr val="black"/>
                </a:solidFill>
                <a:latin typeface="Calibri"/>
                <a:cs typeface="Calibri"/>
              </a:rPr>
              <a:t>Chancellor announced headline numbers </a:t>
            </a:r>
          </a:p>
          <a:p>
            <a:pPr marL="342900" indent="-342900" eaLnBrk="0" hangingPunct="0">
              <a:buFont typeface="Arial"/>
              <a:buChar char="•"/>
            </a:pPr>
            <a:r>
              <a:rPr lang="en-GB" sz="2400" dirty="0" smtClean="0">
                <a:solidFill>
                  <a:srgbClr val="006699"/>
                </a:solidFill>
                <a:latin typeface="Calibri"/>
                <a:cs typeface="Calibri"/>
              </a:rPr>
              <a:t>Pledged </a:t>
            </a:r>
            <a:r>
              <a:rPr lang="en-GB" sz="2400" dirty="0">
                <a:solidFill>
                  <a:srgbClr val="006699"/>
                </a:solidFill>
                <a:latin typeface="Calibri"/>
                <a:cs typeface="Calibri"/>
              </a:rPr>
              <a:t>to protect science </a:t>
            </a:r>
            <a:r>
              <a:rPr lang="en-GB" sz="2400" dirty="0" smtClean="0">
                <a:solidFill>
                  <a:srgbClr val="006699"/>
                </a:solidFill>
                <a:latin typeface="Calibri"/>
                <a:cs typeface="Calibri"/>
              </a:rPr>
              <a:t>in </a:t>
            </a:r>
            <a:r>
              <a:rPr lang="en-GB" sz="2400" dirty="0">
                <a:solidFill>
                  <a:srgbClr val="006699"/>
                </a:solidFill>
                <a:latin typeface="Calibri"/>
                <a:cs typeface="Calibri"/>
              </a:rPr>
              <a:t>real </a:t>
            </a:r>
            <a:r>
              <a:rPr lang="en-GB" sz="2400" dirty="0" smtClean="0">
                <a:solidFill>
                  <a:srgbClr val="006699"/>
                </a:solidFill>
                <a:latin typeface="Calibri"/>
                <a:cs typeface="Calibri"/>
              </a:rPr>
              <a:t>terms</a:t>
            </a:r>
          </a:p>
          <a:p>
            <a:pPr marL="342900" indent="-342900" eaLnBrk="0" hangingPunct="0">
              <a:buFont typeface="Arial"/>
              <a:buChar char="•"/>
            </a:pPr>
            <a:r>
              <a:rPr lang="en-GB" sz="2400" dirty="0" smtClean="0">
                <a:solidFill>
                  <a:srgbClr val="006699"/>
                </a:solidFill>
                <a:latin typeface="Calibri"/>
                <a:cs typeface="Calibri"/>
              </a:rPr>
              <a:t>Science budget included Research Councils, HEFCE, Innovate </a:t>
            </a:r>
            <a:r>
              <a:rPr lang="en-GB" sz="2400" dirty="0">
                <a:solidFill>
                  <a:srgbClr val="006699"/>
                </a:solidFill>
                <a:latin typeface="Calibri"/>
                <a:cs typeface="Calibri"/>
              </a:rPr>
              <a:t>UK, </a:t>
            </a:r>
            <a:r>
              <a:rPr lang="en-GB" sz="2400" dirty="0" smtClean="0">
                <a:solidFill>
                  <a:srgbClr val="006699"/>
                </a:solidFill>
                <a:latin typeface="Calibri"/>
                <a:cs typeface="Calibri"/>
              </a:rPr>
              <a:t>UK Space Agency, academies</a:t>
            </a:r>
            <a:endParaRPr lang="en-GB" sz="2400" dirty="0">
              <a:solidFill>
                <a:srgbClr val="006699"/>
              </a:solidFill>
              <a:latin typeface="Calibri"/>
              <a:cs typeface="Calibri"/>
            </a:endParaRPr>
          </a:p>
          <a:p>
            <a:pPr marL="342900" indent="-342900" eaLnBrk="0" hangingPunct="0">
              <a:buFont typeface="Arial"/>
              <a:buChar char="•"/>
            </a:pPr>
            <a:r>
              <a:rPr lang="en-GB" sz="2400" dirty="0">
                <a:solidFill>
                  <a:srgbClr val="006699"/>
                </a:solidFill>
                <a:latin typeface="Calibri"/>
                <a:cs typeface="Calibri"/>
              </a:rPr>
              <a:t>N</a:t>
            </a:r>
            <a:r>
              <a:rPr lang="en-GB" sz="2400" dirty="0" smtClean="0">
                <a:solidFill>
                  <a:srgbClr val="006699"/>
                </a:solidFill>
                <a:latin typeface="Calibri"/>
                <a:cs typeface="Calibri"/>
              </a:rPr>
              <a:t>ew </a:t>
            </a:r>
            <a:r>
              <a:rPr lang="en-GB" sz="2400" dirty="0">
                <a:solidFill>
                  <a:srgbClr val="006699"/>
                </a:solidFill>
                <a:latin typeface="Calibri"/>
                <a:cs typeface="Calibri"/>
              </a:rPr>
              <a:t>£1.5 billion science ODA </a:t>
            </a:r>
            <a:r>
              <a:rPr lang="en-GB" sz="2400" dirty="0" smtClean="0">
                <a:solidFill>
                  <a:srgbClr val="006699"/>
                </a:solidFill>
                <a:latin typeface="Calibri"/>
                <a:cs typeface="Calibri"/>
              </a:rPr>
              <a:t>fund</a:t>
            </a:r>
          </a:p>
        </p:txBody>
      </p:sp>
      <p:sp>
        <p:nvSpPr>
          <p:cNvPr id="8" name="Title 2"/>
          <p:cNvSpPr txBox="1">
            <a:spLocks/>
          </p:cNvSpPr>
          <p:nvPr/>
        </p:nvSpPr>
        <p:spPr bwMode="auto">
          <a:xfrm>
            <a:off x="0" y="44625"/>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indent="-539750" algn="ctr" eaLnBrk="0" fontAlgn="base" hangingPunct="0">
              <a:spcBef>
                <a:spcPct val="0"/>
              </a:spcBef>
              <a:spcAft>
                <a:spcPct val="0"/>
              </a:spcAft>
              <a:defRPr/>
            </a:pPr>
            <a:r>
              <a:rPr lang="is-IS" sz="4400" b="1" dirty="0">
                <a:solidFill>
                  <a:srgbClr val="006699"/>
                </a:solidFill>
                <a:latin typeface="Calibri"/>
                <a:cs typeface="Calibri"/>
              </a:rPr>
              <a:t>25 November 2015</a:t>
            </a:r>
          </a:p>
        </p:txBody>
      </p:sp>
      <p:pic>
        <p:nvPicPr>
          <p:cNvPr id="7" name="Picture 6"/>
          <p:cNvPicPr>
            <a:picLocks noChangeAspect="1" noChangeArrowheads="1"/>
          </p:cNvPicPr>
          <p:nvPr/>
        </p:nvPicPr>
        <p:blipFill>
          <a:blip r:embed="rId3" cstate="print"/>
          <a:stretch>
            <a:fillRect/>
          </a:stretch>
        </p:blipFill>
        <p:spPr bwMode="auto">
          <a:xfrm>
            <a:off x="5796136" y="1484784"/>
            <a:ext cx="2889176" cy="22638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1836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908720"/>
            <a:ext cx="8604448" cy="4347344"/>
          </a:xfrm>
          <a:prstGeom prst="rect">
            <a:avLst/>
          </a:prstGeom>
          <a:noFill/>
        </p:spPr>
        <p:txBody>
          <a:bodyPr wrap="square" rtlCol="0">
            <a:spAutoFit/>
          </a:bodyPr>
          <a:lstStyle/>
          <a:p>
            <a:pPr marL="0" lvl="1" indent="-342900">
              <a:spcAft>
                <a:spcPts val="300"/>
              </a:spcAft>
            </a:pPr>
            <a:endParaRPr lang="en-GB" sz="800" b="1" dirty="0" smtClean="0">
              <a:latin typeface="Calibri" panose="020F0502020204030204" pitchFamily="34" charset="0"/>
              <a:cs typeface="Calibri" panose="020F0502020204030204" pitchFamily="34" charset="0"/>
            </a:endParaRPr>
          </a:p>
          <a:p>
            <a:pPr eaLnBrk="0" hangingPunct="0">
              <a:spcAft>
                <a:spcPts val="300"/>
              </a:spcAft>
            </a:pPr>
            <a:r>
              <a:rPr lang="en-GB" sz="2200" b="1" dirty="0" smtClean="0">
                <a:latin typeface="Calibri" panose="020F0502020204030204" pitchFamily="34" charset="0"/>
                <a:cs typeface="Calibri" panose="020F0502020204030204" pitchFamily="34" charset="0"/>
              </a:rPr>
              <a:t>November 2015 – February 2016</a:t>
            </a:r>
          </a:p>
          <a:p>
            <a:pPr marL="285750" indent="-285750" eaLnBrk="0" hangingPunct="0">
              <a:spcAft>
                <a:spcPts val="300"/>
              </a:spcAft>
              <a:buFont typeface="Arial" panose="020B0604020202020204" pitchFamily="34" charset="0"/>
              <a:buChar char="•"/>
            </a:pPr>
            <a:r>
              <a:rPr lang="en-GB" sz="2200" dirty="0" smtClean="0">
                <a:solidFill>
                  <a:prstClr val="black"/>
                </a:solidFill>
                <a:latin typeface="Calibri"/>
                <a:cs typeface="Calibri"/>
              </a:rPr>
              <a:t>Intensive negotiation with BIS by all Research Councils</a:t>
            </a:r>
          </a:p>
          <a:p>
            <a:pPr marL="800100" lvl="1" indent="-342900">
              <a:spcAft>
                <a:spcPts val="300"/>
              </a:spcAft>
              <a:buFont typeface="Arial" panose="020B0604020202020204" pitchFamily="34" charset="0"/>
              <a:buChar char="•"/>
            </a:pPr>
            <a:r>
              <a:rPr lang="en-GB" sz="2200" dirty="0" smtClean="0">
                <a:solidFill>
                  <a:srgbClr val="006699"/>
                </a:solidFill>
                <a:latin typeface="Calibri"/>
                <a:cs typeface="Calibri"/>
              </a:rPr>
              <a:t>Not easy for BIS team –</a:t>
            </a:r>
            <a:r>
              <a:rPr lang="en-GB" sz="2200" dirty="0">
                <a:solidFill>
                  <a:srgbClr val="006699"/>
                </a:solidFill>
                <a:latin typeface="Calibri"/>
                <a:cs typeface="Calibri"/>
              </a:rPr>
              <a:t> </a:t>
            </a:r>
            <a:r>
              <a:rPr lang="en-GB" sz="2200" dirty="0" smtClean="0">
                <a:solidFill>
                  <a:srgbClr val="006699"/>
                </a:solidFill>
                <a:latin typeface="Calibri"/>
                <a:cs typeface="Calibri"/>
              </a:rPr>
              <a:t>trying </a:t>
            </a:r>
            <a:r>
              <a:rPr lang="en-GB" sz="2200" dirty="0">
                <a:solidFill>
                  <a:srgbClr val="006699"/>
                </a:solidFill>
                <a:latin typeface="Calibri"/>
                <a:cs typeface="Calibri"/>
              </a:rPr>
              <a:t>to do the best thing </a:t>
            </a:r>
            <a:r>
              <a:rPr lang="en-GB" sz="2200">
                <a:solidFill>
                  <a:srgbClr val="006699"/>
                </a:solidFill>
                <a:latin typeface="Calibri"/>
                <a:cs typeface="Calibri"/>
              </a:rPr>
              <a:t>for </a:t>
            </a:r>
            <a:r>
              <a:rPr lang="en-GB" sz="2200" smtClean="0">
                <a:solidFill>
                  <a:srgbClr val="006699"/>
                </a:solidFill>
                <a:latin typeface="Calibri"/>
                <a:cs typeface="Calibri"/>
              </a:rPr>
              <a:t>science b</a:t>
            </a:r>
            <a:r>
              <a:rPr lang="en-GB" sz="2200" smtClean="0">
                <a:solidFill>
                  <a:srgbClr val="006699"/>
                </a:solidFill>
                <a:latin typeface="Calibri"/>
                <a:cs typeface="Calibri"/>
              </a:rPr>
              <a:t>ut </a:t>
            </a:r>
            <a:r>
              <a:rPr lang="en-GB" sz="2200" dirty="0" smtClean="0">
                <a:solidFill>
                  <a:srgbClr val="006699"/>
                </a:solidFill>
                <a:latin typeface="Calibri"/>
                <a:cs typeface="Calibri"/>
              </a:rPr>
              <a:t>tough to balance the books</a:t>
            </a:r>
          </a:p>
          <a:p>
            <a:pPr marL="800100" lvl="1" indent="-342900">
              <a:spcAft>
                <a:spcPts val="300"/>
              </a:spcAft>
              <a:buFont typeface="Arial" panose="020B0604020202020204" pitchFamily="34" charset="0"/>
              <a:buChar char="•"/>
            </a:pPr>
            <a:endParaRPr lang="en-GB" sz="2200" dirty="0" smtClean="0">
              <a:solidFill>
                <a:srgbClr val="006699"/>
              </a:solidFill>
              <a:latin typeface="Calibri"/>
              <a:cs typeface="Calibri"/>
            </a:endParaRPr>
          </a:p>
          <a:p>
            <a:pPr marL="285750" lvl="0" indent="-285750" eaLnBrk="0" hangingPunct="0">
              <a:spcAft>
                <a:spcPts val="300"/>
              </a:spcAft>
              <a:buFont typeface="Arial" panose="020B0604020202020204" pitchFamily="34" charset="0"/>
              <a:buChar char="•"/>
            </a:pPr>
            <a:r>
              <a:rPr lang="en-GB" sz="2200" dirty="0" smtClean="0">
                <a:solidFill>
                  <a:prstClr val="black"/>
                </a:solidFill>
                <a:latin typeface="Calibri"/>
                <a:cs typeface="Calibri"/>
              </a:rPr>
              <a:t>STFC submitted extensive financial information and narratives</a:t>
            </a:r>
          </a:p>
          <a:p>
            <a:pPr marL="800100" lvl="1" indent="-342900">
              <a:spcAft>
                <a:spcPts val="300"/>
              </a:spcAft>
              <a:buFont typeface="Arial" panose="020B0604020202020204" pitchFamily="34" charset="0"/>
              <a:buChar char="•"/>
            </a:pPr>
            <a:r>
              <a:rPr lang="en-GB" sz="2200" dirty="0" smtClean="0">
                <a:solidFill>
                  <a:srgbClr val="006699"/>
                </a:solidFill>
                <a:latin typeface="Calibri"/>
                <a:cs typeface="Calibri"/>
              </a:rPr>
              <a:t>Asked for revised versions of the -10% and flat cash scenarios </a:t>
            </a:r>
          </a:p>
          <a:p>
            <a:pPr marL="800100" lvl="1" indent="-342900">
              <a:spcAft>
                <a:spcPts val="300"/>
              </a:spcAft>
              <a:buFont typeface="Arial" panose="020B0604020202020204" pitchFamily="34" charset="0"/>
              <a:buChar char="•"/>
            </a:pPr>
            <a:r>
              <a:rPr lang="en-GB" sz="2200" dirty="0" smtClean="0">
                <a:solidFill>
                  <a:srgbClr val="006699"/>
                </a:solidFill>
                <a:latin typeface="Calibri"/>
                <a:cs typeface="Calibri"/>
              </a:rPr>
              <a:t>STFC also submitted minimum viable scenarios</a:t>
            </a:r>
          </a:p>
          <a:p>
            <a:pPr marL="800100" lvl="1" indent="-342900">
              <a:spcAft>
                <a:spcPts val="300"/>
              </a:spcAft>
              <a:buFont typeface="Arial" panose="020B0604020202020204" pitchFamily="34" charset="0"/>
              <a:buChar char="•"/>
            </a:pPr>
            <a:r>
              <a:rPr lang="en-GB" sz="2200" dirty="0" smtClean="0">
                <a:solidFill>
                  <a:srgbClr val="006699"/>
                </a:solidFill>
                <a:latin typeface="Calibri"/>
                <a:cs typeface="Calibri"/>
              </a:rPr>
              <a:t>Provided a lot of detail against all funding lines e.g. international subscriptions, facilities, postgraduate training, research funding </a:t>
            </a:r>
          </a:p>
          <a:p>
            <a:pPr marL="800100" lvl="1" indent="-342900">
              <a:spcAft>
                <a:spcPts val="300"/>
              </a:spcAft>
              <a:buFont typeface="Arial" panose="020B0604020202020204" pitchFamily="34" charset="0"/>
              <a:buChar char="•"/>
            </a:pPr>
            <a:r>
              <a:rPr lang="en-GB" sz="2200" dirty="0" smtClean="0">
                <a:solidFill>
                  <a:srgbClr val="006699"/>
                </a:solidFill>
                <a:latin typeface="Calibri"/>
                <a:cs typeface="Calibri"/>
              </a:rPr>
              <a:t>STFC’s narratives were clear on implications of each scenario</a:t>
            </a:r>
          </a:p>
        </p:txBody>
      </p:sp>
      <p:sp>
        <p:nvSpPr>
          <p:cNvPr id="6" name="Title 2"/>
          <p:cNvSpPr txBox="1">
            <a:spLocks/>
          </p:cNvSpPr>
          <p:nvPr/>
        </p:nvSpPr>
        <p:spPr bwMode="auto">
          <a:xfrm>
            <a:off x="0" y="92589"/>
            <a:ext cx="9144000" cy="792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indent="-539750" algn="ctr" eaLnBrk="0" fontAlgn="base" hangingPunct="0">
              <a:spcBef>
                <a:spcPct val="0"/>
              </a:spcBef>
              <a:spcAft>
                <a:spcPct val="0"/>
              </a:spcAft>
              <a:defRPr/>
            </a:pPr>
            <a:r>
              <a:rPr lang="en-GB" sz="4400" b="1" dirty="0" smtClean="0">
                <a:solidFill>
                  <a:srgbClr val="006699"/>
                </a:solidFill>
                <a:latin typeface="Calibri"/>
                <a:ea typeface="ヒラギノ角ゴ Pro W3"/>
                <a:cs typeface="Calibri"/>
              </a:rPr>
              <a:t>Comprehensive Spending Review</a:t>
            </a:r>
            <a:endParaRPr lang="en-GB" sz="4400" b="1" dirty="0">
              <a:solidFill>
                <a:srgbClr val="006699"/>
              </a:solidFill>
              <a:latin typeface="Calibri"/>
              <a:ea typeface="ヒラギノ角ゴ Pro W3"/>
              <a:cs typeface="Calibri"/>
            </a:endParaRPr>
          </a:p>
        </p:txBody>
      </p:sp>
    </p:spTree>
    <p:extLst>
      <p:ext uri="{BB962C8B-B14F-4D97-AF65-F5344CB8AC3E}">
        <p14:creationId xmlns:p14="http://schemas.microsoft.com/office/powerpoint/2010/main" val="1434623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FC style">
      <a:majorFont>
        <a:latin typeface="Corisande"/>
        <a:ea typeface=""/>
        <a:cs typeface=""/>
      </a:majorFont>
      <a:minorFont>
        <a:latin typeface="Corisand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2_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3_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_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_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2471</TotalTime>
  <Words>2181</Words>
  <Application>Microsoft Office PowerPoint</Application>
  <PresentationFormat>On-screen Show (4:3)</PresentationFormat>
  <Paragraphs>296</Paragraphs>
  <Slides>23</Slides>
  <Notes>22</Notes>
  <HiddenSlides>0</HiddenSlides>
  <MMClips>0</MMClips>
  <ScaleCrop>false</ScaleCrop>
  <HeadingPairs>
    <vt:vector size="4" baseType="variant">
      <vt:variant>
        <vt:lpstr>Theme</vt:lpstr>
      </vt:variant>
      <vt:variant>
        <vt:i4>56</vt:i4>
      </vt:variant>
      <vt:variant>
        <vt:lpstr>Slide Titles</vt:lpstr>
      </vt:variant>
      <vt:variant>
        <vt:i4>23</vt:i4>
      </vt:variant>
    </vt:vector>
  </HeadingPairs>
  <TitlesOfParts>
    <vt:vector size="79" baseType="lpstr">
      <vt:lpstr>STFC_PowerPoint_template</vt:lpstr>
      <vt:lpstr>1_Blank Presentation</vt:lpstr>
      <vt:lpstr>2_Blank Presentation</vt:lpstr>
      <vt:lpstr>3_Blank Presentation</vt:lpstr>
      <vt:lpstr>1_STFC_PowerPoint_template</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12_Blank Presentation</vt:lpstr>
      <vt:lpstr>13_Blank Presentation</vt:lpstr>
      <vt:lpstr>14_Blank Presentation</vt:lpstr>
      <vt:lpstr>15_Blank Presentation</vt:lpstr>
      <vt:lpstr>16_Blank Presentation</vt:lpstr>
      <vt:lpstr>17_Blank Presentation</vt:lpstr>
      <vt:lpstr>18_Blank Presentation</vt:lpstr>
      <vt:lpstr>19_Blank Presentation</vt:lpstr>
      <vt:lpstr>20_Blank Presentation</vt:lpstr>
      <vt:lpstr>21_Blank Presentation</vt:lpstr>
      <vt:lpstr>22_Blank Presentation</vt:lpstr>
      <vt:lpstr>23_Blank Presentation</vt:lpstr>
      <vt:lpstr>24_Blank Presentation</vt:lpstr>
      <vt:lpstr>25_Blank Presentation</vt:lpstr>
      <vt:lpstr>26_Blank Presentation</vt:lpstr>
      <vt:lpstr>27_Blank Presentation</vt:lpstr>
      <vt:lpstr>28_Blank Presentation</vt:lpstr>
      <vt:lpstr>29_Blank Presentation</vt:lpstr>
      <vt:lpstr>30_Blank Presentation</vt:lpstr>
      <vt:lpstr>31_Blank Presentation</vt:lpstr>
      <vt:lpstr>32_Blank Presentation</vt:lpstr>
      <vt:lpstr>33_Blank Presentation</vt:lpstr>
      <vt:lpstr>34_Blank Presentation</vt:lpstr>
      <vt:lpstr>35_Blank Presentation</vt:lpstr>
      <vt:lpstr>36_Blank Presentation</vt:lpstr>
      <vt:lpstr>37_Blank Presentation</vt:lpstr>
      <vt:lpstr>38_Blank Presentation</vt:lpstr>
      <vt:lpstr>39_Blank Presentation</vt:lpstr>
      <vt:lpstr>40_Blank Presentation</vt:lpstr>
      <vt:lpstr>41_Blank Presentation</vt:lpstr>
      <vt:lpstr>42_Blank Presentation</vt:lpstr>
      <vt:lpstr>43_Blank Presentation</vt:lpstr>
      <vt:lpstr>44_Blank Presentation</vt:lpstr>
      <vt:lpstr>45_Blank Presentation</vt:lpstr>
      <vt:lpstr>46_Blank Presentation</vt:lpstr>
      <vt:lpstr>47_Blank Presentation</vt:lpstr>
      <vt:lpstr>48_Blank Presentation</vt:lpstr>
      <vt:lpstr>2_STFC_PowerPoint_template</vt:lpstr>
      <vt:lpstr>49_Blank Presentation</vt:lpstr>
      <vt:lpstr>3_STFC_PowerPoint_template</vt:lpstr>
      <vt:lpstr>4_STFC_PowerPoint_template</vt:lpstr>
      <vt:lpstr>50_Blank Presentation</vt:lpstr>
      <vt:lpstr>5_STFC_PowerPoint_template</vt:lpstr>
      <vt:lpstr>PowerPoint Presentation</vt:lpstr>
      <vt:lpstr>PowerPoint Presentation</vt:lpstr>
      <vt:lpstr>PowerPoint Presentation</vt:lpstr>
      <vt:lpstr>PowerPoint Presentation</vt:lpstr>
      <vt:lpstr>Who knows…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Board input</vt:lpstr>
      <vt:lpstr>PowerPoint Presentation</vt:lpstr>
      <vt:lpstr>PowerPoint Presentation</vt:lpstr>
      <vt:lpstr>PowerPoint Presentation</vt:lpstr>
      <vt:lpstr>PowerPoint Presentation</vt:lpstr>
      <vt:lpstr>PowerPoint Presentation</vt:lpstr>
      <vt:lpstr>Brexit</vt:lpstr>
      <vt:lpstr>PowerPoint Presentation</vt:lpstr>
    </vt:vector>
  </TitlesOfParts>
  <Company>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O'Connor;Terry (STFC;SO;COMMS)</dc:creator>
  <cp:lastModifiedBy>O'Connor, Terry (STFC,SO,COMMS)</cp:lastModifiedBy>
  <cp:revision>319</cp:revision>
  <cp:lastPrinted>2015-01-27T16:23:29Z</cp:lastPrinted>
  <dcterms:created xsi:type="dcterms:W3CDTF">2015-01-22T13:22:04Z</dcterms:created>
  <dcterms:modified xsi:type="dcterms:W3CDTF">2016-05-03T06:49:09Z</dcterms:modified>
</cp:coreProperties>
</file>